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53" r:id="rId5"/>
  </p:sldMasterIdLst>
  <p:notesMasterIdLst>
    <p:notesMasterId r:id="rId13"/>
  </p:notesMasterIdLst>
  <p:handoutMasterIdLst>
    <p:handoutMasterId r:id="rId14"/>
  </p:handoutMasterIdLst>
  <p:sldIdLst>
    <p:sldId id="256" r:id="rId6"/>
    <p:sldId id="262" r:id="rId7"/>
    <p:sldId id="639" r:id="rId8"/>
    <p:sldId id="638" r:id="rId9"/>
    <p:sldId id="641" r:id="rId10"/>
    <p:sldId id="635" r:id="rId11"/>
    <p:sldId id="263"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Manual de Uso" id="{B1C72FA1-4377-FE47-9177-53BF856A06D0}">
          <p14:sldIdLst/>
        </p14:section>
        <p14:section name="Inicio Presentación" id="{F0D307F3-DE39-C04B-9851-48239D302D73}">
          <p14:sldIdLst>
            <p14:sldId id="256"/>
          </p14:sldIdLst>
        </p14:section>
        <p14:section name="Core Values" id="{C07BDF11-2124-9E45-A7DA-B9269B78ABA9}">
          <p14:sldIdLst/>
        </p14:section>
        <p14:section name="Slides" id="{9CED9BBA-5FB2-CD4C-BBE7-9C73964B0BAD}">
          <p14:sldIdLst>
            <p14:sldId id="262"/>
            <p14:sldId id="639"/>
            <p14:sldId id="638"/>
            <p14:sldId id="641"/>
            <p14:sldId id="635"/>
            <p14:sldId id="263"/>
          </p14:sldIdLst>
        </p14:section>
        <p14:section name="Icons_Essentials" id="{9DCDAFB7-3D9D-0D48-8EA9-BAC5DF7309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3"/>
    <p:restoredTop sz="96327"/>
  </p:normalViewPr>
  <p:slideViewPr>
    <p:cSldViewPr snapToGrid="0">
      <p:cViewPr varScale="1">
        <p:scale>
          <a:sx n="58" d="100"/>
          <a:sy n="58" d="100"/>
        </p:scale>
        <p:origin x="186" y="54"/>
      </p:cViewPr>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Miguel Cantor Flórez" userId="c0bec427-a410-437c-b7a4-952245ce56d1" providerId="ADAL" clId="{A11577FD-B862-B849-BD74-58BE50FF608B}"/>
    <pc:docChg chg="undo custSel addSld delSld modSld modMainMaster modSection">
      <pc:chgData name="Luis Miguel Cantor Flórez" userId="c0bec427-a410-437c-b7a4-952245ce56d1" providerId="ADAL" clId="{A11577FD-B862-B849-BD74-58BE50FF608B}" dt="2021-11-10T00:18:42.318" v="497" actId="1076"/>
      <pc:docMkLst>
        <pc:docMk/>
      </pc:docMkLst>
      <pc:sldChg chg="add del mod modClrScheme chgLayout">
        <pc:chgData name="Luis Miguel Cantor Flórez" userId="c0bec427-a410-437c-b7a4-952245ce56d1" providerId="ADAL" clId="{A11577FD-B862-B849-BD74-58BE50FF608B}" dt="2021-10-28T19:12:39.563" v="12" actId="700"/>
        <pc:sldMkLst>
          <pc:docMk/>
          <pc:sldMk cId="0" sldId="256"/>
        </pc:sldMkLst>
      </pc:sldChg>
      <pc:sldMasterChg chg="addSldLayout delSldLayout">
        <pc:chgData name="Luis Miguel Cantor Flórez" userId="c0bec427-a410-437c-b7a4-952245ce56d1" providerId="ADAL" clId="{A11577FD-B862-B849-BD74-58BE50FF608B}" dt="2021-10-28T19:12:36.743" v="7" actId="2696"/>
        <pc:sldMasterMkLst>
          <pc:docMk/>
          <pc:sldMasterMk cId="0" sldId="2147483648"/>
        </pc:sldMasterMkLst>
        <pc:sldLayoutChg chg="add del">
          <pc:chgData name="Luis Miguel Cantor Flórez" userId="c0bec427-a410-437c-b7a4-952245ce56d1" providerId="ADAL" clId="{A11577FD-B862-B849-BD74-58BE50FF608B}" dt="2021-10-28T19:12:36.743" v="7" actId="2696"/>
          <pc:sldLayoutMkLst>
            <pc:docMk/>
            <pc:sldMasterMk cId="0" sldId="2147483648"/>
            <pc:sldLayoutMk cId="0" sldId="2147483650"/>
          </pc:sldLayoutMkLst>
        </pc:sldLayoutChg>
      </pc:sldMasterChg>
      <pc:sldMasterChg chg="modSldLayout">
        <pc:chgData name="Luis Miguel Cantor Flórez" userId="c0bec427-a410-437c-b7a4-952245ce56d1" providerId="ADAL" clId="{A11577FD-B862-B849-BD74-58BE50FF608B}" dt="2021-11-10T00:07:55.479" v="47" actId="14100"/>
        <pc:sldMasterMkLst>
          <pc:docMk/>
          <pc:sldMasterMk cId="3303441297" sldId="2147483653"/>
        </pc:sldMasterMkLst>
        <pc:sldLayoutChg chg="modSp mod">
          <pc:chgData name="Luis Miguel Cantor Flórez" userId="c0bec427-a410-437c-b7a4-952245ce56d1" providerId="ADAL" clId="{A11577FD-B862-B849-BD74-58BE50FF608B}" dt="2021-11-10T00:07:45.775" v="45" actId="14100"/>
          <pc:sldLayoutMkLst>
            <pc:docMk/>
            <pc:sldMasterMk cId="3303441297" sldId="2147483653"/>
            <pc:sldLayoutMk cId="2761819526" sldId="2147483657"/>
          </pc:sldLayoutMkLst>
          <pc:picChg chg="mod">
            <ac:chgData name="Luis Miguel Cantor Flórez" userId="c0bec427-a410-437c-b7a4-952245ce56d1" providerId="ADAL" clId="{A11577FD-B862-B849-BD74-58BE50FF608B}" dt="2021-11-10T00:07:45.775" v="45" actId="14100"/>
            <ac:picMkLst>
              <pc:docMk/>
              <pc:sldMasterMk cId="3303441297" sldId="2147483653"/>
              <pc:sldLayoutMk cId="2761819526" sldId="2147483657"/>
              <ac:picMk id="92" creationId="{EE39CA36-81A5-864D-A287-93B5E4C33B01}"/>
            </ac:picMkLst>
          </pc:picChg>
        </pc:sldLayoutChg>
        <pc:sldLayoutChg chg="modSp mod">
          <pc:chgData name="Luis Miguel Cantor Flórez" userId="c0bec427-a410-437c-b7a4-952245ce56d1" providerId="ADAL" clId="{A11577FD-B862-B849-BD74-58BE50FF608B}" dt="2021-11-10T00:07:55.479" v="47" actId="14100"/>
          <pc:sldLayoutMkLst>
            <pc:docMk/>
            <pc:sldMasterMk cId="3303441297" sldId="2147483653"/>
            <pc:sldLayoutMk cId="1016194642" sldId="2147483675"/>
          </pc:sldLayoutMkLst>
          <pc:spChg chg="mod">
            <ac:chgData name="Luis Miguel Cantor Flórez" userId="c0bec427-a410-437c-b7a4-952245ce56d1" providerId="ADAL" clId="{A11577FD-B862-B849-BD74-58BE50FF608B}" dt="2021-11-10T00:07:55.479" v="47" actId="14100"/>
            <ac:spMkLst>
              <pc:docMk/>
              <pc:sldMasterMk cId="3303441297" sldId="2147483653"/>
              <pc:sldLayoutMk cId="1016194642" sldId="2147483675"/>
              <ac:spMk id="5" creationId="{195B2C49-646F-A743-92C0-FF841393BCC7}"/>
            </ac:spMkLst>
          </pc:spChg>
        </pc:sldLayoutChg>
      </pc:sldMasterChg>
    </pc:docChg>
  </pc:docChgLst>
  <pc:docChgLst>
    <pc:chgData name="Fabián Mauricio Castrillón Franco" userId="971ef894-af92-45f9-8c73-da9e2e8c802c" providerId="ADAL" clId="{AEBFEF1A-E3A1-4704-8553-D057F5E0B3DF}"/>
    <pc:docChg chg="undo custSel addSld delSld modSld sldOrd modSection">
      <pc:chgData name="Fabián Mauricio Castrillón Franco" userId="971ef894-af92-45f9-8c73-da9e2e8c802c" providerId="ADAL" clId="{AEBFEF1A-E3A1-4704-8553-D057F5E0B3DF}" dt="2021-12-13T15:49:32.192" v="2460" actId="20577"/>
      <pc:docMkLst>
        <pc:docMk/>
      </pc:docMkLst>
      <pc:sldChg chg="modSp">
        <pc:chgData name="Fabián Mauricio Castrillón Franco" userId="971ef894-af92-45f9-8c73-da9e2e8c802c" providerId="ADAL" clId="{AEBFEF1A-E3A1-4704-8553-D057F5E0B3DF}" dt="2021-12-13T15:23:35.449" v="561" actId="20577"/>
        <pc:sldMkLst>
          <pc:docMk/>
          <pc:sldMk cId="0" sldId="256"/>
        </pc:sldMkLst>
        <pc:spChg chg="mod">
          <ac:chgData name="Fabián Mauricio Castrillón Franco" userId="971ef894-af92-45f9-8c73-da9e2e8c802c" providerId="ADAL" clId="{AEBFEF1A-E3A1-4704-8553-D057F5E0B3DF}" dt="2021-12-13T15:06:20.176" v="63" actId="6549"/>
          <ac:spMkLst>
            <pc:docMk/>
            <pc:sldMk cId="0" sldId="256"/>
            <ac:spMk id="65" creationId="{00000000-0000-0000-0000-000000000000}"/>
          </ac:spMkLst>
        </pc:spChg>
        <pc:spChg chg="mod">
          <ac:chgData name="Fabián Mauricio Castrillón Franco" userId="971ef894-af92-45f9-8c73-da9e2e8c802c" providerId="ADAL" clId="{AEBFEF1A-E3A1-4704-8553-D057F5E0B3DF}" dt="2021-12-13T15:23:35.449" v="561" actId="20577"/>
          <ac:spMkLst>
            <pc:docMk/>
            <pc:sldMk cId="0" sldId="256"/>
            <ac:spMk id="66" creationId="{00000000-0000-0000-0000-000000000000}"/>
          </ac:spMkLst>
        </pc:spChg>
      </pc:sldChg>
      <pc:sldChg chg="del">
        <pc:chgData name="Fabián Mauricio Castrillón Franco" userId="971ef894-af92-45f9-8c73-da9e2e8c802c" providerId="ADAL" clId="{AEBFEF1A-E3A1-4704-8553-D057F5E0B3DF}" dt="2021-12-13T15:07:20.678" v="120" actId="2696"/>
        <pc:sldMkLst>
          <pc:docMk/>
          <pc:sldMk cId="0" sldId="258"/>
        </pc:sldMkLst>
      </pc:sldChg>
      <pc:sldChg chg="del">
        <pc:chgData name="Fabián Mauricio Castrillón Franco" userId="971ef894-af92-45f9-8c73-da9e2e8c802c" providerId="ADAL" clId="{AEBFEF1A-E3A1-4704-8553-D057F5E0B3DF}" dt="2021-12-13T15:07:45.411" v="123" actId="2696"/>
        <pc:sldMkLst>
          <pc:docMk/>
          <pc:sldMk cId="0" sldId="259"/>
        </pc:sldMkLst>
      </pc:sldChg>
      <pc:sldChg chg="del">
        <pc:chgData name="Fabián Mauricio Castrillón Franco" userId="971ef894-af92-45f9-8c73-da9e2e8c802c" providerId="ADAL" clId="{AEBFEF1A-E3A1-4704-8553-D057F5E0B3DF}" dt="2021-12-13T15:49:03.720" v="2435" actId="2696"/>
        <pc:sldMkLst>
          <pc:docMk/>
          <pc:sldMk cId="0" sldId="260"/>
        </pc:sldMkLst>
      </pc:sldChg>
      <pc:sldChg chg="del">
        <pc:chgData name="Fabián Mauricio Castrillón Franco" userId="971ef894-af92-45f9-8c73-da9e2e8c802c" providerId="ADAL" clId="{AEBFEF1A-E3A1-4704-8553-D057F5E0B3DF}" dt="2021-12-13T15:49:04.964" v="2436" actId="2696"/>
        <pc:sldMkLst>
          <pc:docMk/>
          <pc:sldMk cId="0" sldId="261"/>
        </pc:sldMkLst>
      </pc:sldChg>
      <pc:sldChg chg="modSp">
        <pc:chgData name="Fabián Mauricio Castrillón Franco" userId="971ef894-af92-45f9-8c73-da9e2e8c802c" providerId="ADAL" clId="{AEBFEF1A-E3A1-4704-8553-D057F5E0B3DF}" dt="2021-12-13T15:13:05.288" v="284" actId="790"/>
        <pc:sldMkLst>
          <pc:docMk/>
          <pc:sldMk cId="0" sldId="262"/>
        </pc:sldMkLst>
        <pc:spChg chg="mod">
          <ac:chgData name="Fabián Mauricio Castrillón Franco" userId="971ef894-af92-45f9-8c73-da9e2e8c802c" providerId="ADAL" clId="{AEBFEF1A-E3A1-4704-8553-D057F5E0B3DF}" dt="2021-12-13T15:13:05.288" v="284" actId="790"/>
          <ac:spMkLst>
            <pc:docMk/>
            <pc:sldMk cId="0" sldId="262"/>
            <ac:spMk id="13" creationId="{6E3B179D-C88F-CB46-A6D7-169CD6161476}"/>
          </ac:spMkLst>
        </pc:spChg>
        <pc:spChg chg="mod">
          <ac:chgData name="Fabián Mauricio Castrillón Franco" userId="971ef894-af92-45f9-8c73-da9e2e8c802c" providerId="ADAL" clId="{AEBFEF1A-E3A1-4704-8553-D057F5E0B3DF}" dt="2021-12-13T15:08:14.260" v="151" actId="1076"/>
          <ac:spMkLst>
            <pc:docMk/>
            <pc:sldMk cId="0" sldId="262"/>
            <ac:spMk id="15" creationId="{8533D260-79D6-8F42-A61D-33BE32A6EBD2}"/>
          </ac:spMkLst>
        </pc:spChg>
      </pc:sldChg>
      <pc:sldChg chg="del">
        <pc:chgData name="Fabián Mauricio Castrillón Franco" userId="971ef894-af92-45f9-8c73-da9e2e8c802c" providerId="ADAL" clId="{AEBFEF1A-E3A1-4704-8553-D057F5E0B3DF}" dt="2021-12-13T15:07:26.725" v="122" actId="2696"/>
        <pc:sldMkLst>
          <pc:docMk/>
          <pc:sldMk cId="3383598799" sldId="266"/>
        </pc:sldMkLst>
      </pc:sldChg>
      <pc:sldChg chg="del">
        <pc:chgData name="Fabián Mauricio Castrillón Franco" userId="971ef894-af92-45f9-8c73-da9e2e8c802c" providerId="ADAL" clId="{AEBFEF1A-E3A1-4704-8553-D057F5E0B3DF}" dt="2021-12-13T15:49:07.339" v="2438" actId="2696"/>
        <pc:sldMkLst>
          <pc:docMk/>
          <pc:sldMk cId="1164082285" sldId="606"/>
        </pc:sldMkLst>
      </pc:sldChg>
      <pc:sldChg chg="del">
        <pc:chgData name="Fabián Mauricio Castrillón Franco" userId="971ef894-af92-45f9-8c73-da9e2e8c802c" providerId="ADAL" clId="{AEBFEF1A-E3A1-4704-8553-D057F5E0B3DF}" dt="2021-12-13T15:49:08.862" v="2439" actId="2696"/>
        <pc:sldMkLst>
          <pc:docMk/>
          <pc:sldMk cId="4209640252" sldId="607"/>
        </pc:sldMkLst>
      </pc:sldChg>
      <pc:sldChg chg="del">
        <pc:chgData name="Fabián Mauricio Castrillón Franco" userId="971ef894-af92-45f9-8c73-da9e2e8c802c" providerId="ADAL" clId="{AEBFEF1A-E3A1-4704-8553-D057F5E0B3DF}" dt="2021-12-13T15:49:10.977" v="2440" actId="2696"/>
        <pc:sldMkLst>
          <pc:docMk/>
          <pc:sldMk cId="1540500700" sldId="608"/>
        </pc:sldMkLst>
      </pc:sldChg>
      <pc:sldChg chg="del">
        <pc:chgData name="Fabián Mauricio Castrillón Franco" userId="971ef894-af92-45f9-8c73-da9e2e8c802c" providerId="ADAL" clId="{AEBFEF1A-E3A1-4704-8553-D057F5E0B3DF}" dt="2021-12-13T15:49:13.308" v="2442" actId="2696"/>
        <pc:sldMkLst>
          <pc:docMk/>
          <pc:sldMk cId="534261627" sldId="610"/>
        </pc:sldMkLst>
      </pc:sldChg>
      <pc:sldChg chg="del">
        <pc:chgData name="Fabián Mauricio Castrillón Franco" userId="971ef894-af92-45f9-8c73-da9e2e8c802c" providerId="ADAL" clId="{AEBFEF1A-E3A1-4704-8553-D057F5E0B3DF}" dt="2021-12-13T15:49:12.225" v="2441" actId="2696"/>
        <pc:sldMkLst>
          <pc:docMk/>
          <pc:sldMk cId="18806227" sldId="611"/>
        </pc:sldMkLst>
      </pc:sldChg>
      <pc:sldChg chg="del">
        <pc:chgData name="Fabián Mauricio Castrillón Franco" userId="971ef894-af92-45f9-8c73-da9e2e8c802c" providerId="ADAL" clId="{AEBFEF1A-E3A1-4704-8553-D057F5E0B3DF}" dt="2021-12-13T15:06:34.018" v="64" actId="2696"/>
        <pc:sldMkLst>
          <pc:docMk/>
          <pc:sldMk cId="1079323064" sldId="630"/>
        </pc:sldMkLst>
      </pc:sldChg>
      <pc:sldChg chg="del">
        <pc:chgData name="Fabián Mauricio Castrillón Franco" userId="971ef894-af92-45f9-8c73-da9e2e8c802c" providerId="ADAL" clId="{AEBFEF1A-E3A1-4704-8553-D057F5E0B3DF}" dt="2021-12-13T15:05:45.382" v="0" actId="2696"/>
        <pc:sldMkLst>
          <pc:docMk/>
          <pc:sldMk cId="3599615096" sldId="631"/>
        </pc:sldMkLst>
      </pc:sldChg>
      <pc:sldChg chg="del">
        <pc:chgData name="Fabián Mauricio Castrillón Franco" userId="971ef894-af92-45f9-8c73-da9e2e8c802c" providerId="ADAL" clId="{AEBFEF1A-E3A1-4704-8553-D057F5E0B3DF}" dt="2021-12-13T15:07:24.003" v="121" actId="2696"/>
        <pc:sldMkLst>
          <pc:docMk/>
          <pc:sldMk cId="2070178916" sldId="632"/>
        </pc:sldMkLst>
      </pc:sldChg>
      <pc:sldChg chg="del">
        <pc:chgData name="Fabián Mauricio Castrillón Franco" userId="971ef894-af92-45f9-8c73-da9e2e8c802c" providerId="ADAL" clId="{AEBFEF1A-E3A1-4704-8553-D057F5E0B3DF}" dt="2021-12-13T15:07:46.268" v="124" actId="2696"/>
        <pc:sldMkLst>
          <pc:docMk/>
          <pc:sldMk cId="3811957159" sldId="633"/>
        </pc:sldMkLst>
      </pc:sldChg>
      <pc:sldChg chg="del">
        <pc:chgData name="Fabián Mauricio Castrillón Franco" userId="971ef894-af92-45f9-8c73-da9e2e8c802c" providerId="ADAL" clId="{AEBFEF1A-E3A1-4704-8553-D057F5E0B3DF}" dt="2021-12-13T15:48:47.560" v="2434" actId="2696"/>
        <pc:sldMkLst>
          <pc:docMk/>
          <pc:sldMk cId="990798543" sldId="634"/>
        </pc:sldMkLst>
      </pc:sldChg>
      <pc:sldChg chg="modSp add del">
        <pc:chgData name="Fabián Mauricio Castrillón Franco" userId="971ef894-af92-45f9-8c73-da9e2e8c802c" providerId="ADAL" clId="{AEBFEF1A-E3A1-4704-8553-D057F5E0B3DF}" dt="2021-12-13T15:49:32.192" v="2460" actId="20577"/>
        <pc:sldMkLst>
          <pc:docMk/>
          <pc:sldMk cId="3862852206" sldId="635"/>
        </pc:sldMkLst>
        <pc:spChg chg="mod">
          <ac:chgData name="Fabián Mauricio Castrillón Franco" userId="971ef894-af92-45f9-8c73-da9e2e8c802c" providerId="ADAL" clId="{AEBFEF1A-E3A1-4704-8553-D057F5E0B3DF}" dt="2021-12-13T15:49:32.192" v="2460" actId="20577"/>
          <ac:spMkLst>
            <pc:docMk/>
            <pc:sldMk cId="3862852206" sldId="635"/>
            <ac:spMk id="13" creationId="{6E3B179D-C88F-CB46-A6D7-169CD6161476}"/>
          </ac:spMkLst>
        </pc:spChg>
      </pc:sldChg>
      <pc:sldChg chg="del">
        <pc:chgData name="Fabián Mauricio Castrillón Franco" userId="971ef894-af92-45f9-8c73-da9e2e8c802c" providerId="ADAL" clId="{AEBFEF1A-E3A1-4704-8553-D057F5E0B3DF}" dt="2021-12-13T15:49:16.392" v="2443" actId="2696"/>
        <pc:sldMkLst>
          <pc:docMk/>
          <pc:sldMk cId="4054567412" sldId="636"/>
        </pc:sldMkLst>
      </pc:sldChg>
      <pc:sldChg chg="add del">
        <pc:chgData name="Fabián Mauricio Castrillón Franco" userId="971ef894-af92-45f9-8c73-da9e2e8c802c" providerId="ADAL" clId="{AEBFEF1A-E3A1-4704-8553-D057F5E0B3DF}" dt="2021-12-13T15:08:36.294" v="153" actId="2696"/>
        <pc:sldMkLst>
          <pc:docMk/>
          <pc:sldMk cId="278686623" sldId="637"/>
        </pc:sldMkLst>
      </pc:sldChg>
      <pc:sldChg chg="modSp del">
        <pc:chgData name="Fabián Mauricio Castrillón Franco" userId="971ef894-af92-45f9-8c73-da9e2e8c802c" providerId="ADAL" clId="{AEBFEF1A-E3A1-4704-8553-D057F5E0B3DF}" dt="2021-12-13T15:07:18.553" v="119" actId="2696"/>
        <pc:sldMkLst>
          <pc:docMk/>
          <pc:sldMk cId="3282325706" sldId="637"/>
        </pc:sldMkLst>
        <pc:spChg chg="mod">
          <ac:chgData name="Fabián Mauricio Castrillón Franco" userId="971ef894-af92-45f9-8c73-da9e2e8c802c" providerId="ADAL" clId="{AEBFEF1A-E3A1-4704-8553-D057F5E0B3DF}" dt="2021-12-13T15:07:09.211" v="118" actId="20577"/>
          <ac:spMkLst>
            <pc:docMk/>
            <pc:sldMk cId="3282325706" sldId="637"/>
            <ac:spMk id="2" creationId="{C2052D72-DF86-9B4F-9905-661364EA79E0}"/>
          </ac:spMkLst>
        </pc:spChg>
        <pc:spChg chg="mod">
          <ac:chgData name="Fabián Mauricio Castrillón Franco" userId="971ef894-af92-45f9-8c73-da9e2e8c802c" providerId="ADAL" clId="{AEBFEF1A-E3A1-4704-8553-D057F5E0B3DF}" dt="2021-12-13T15:06:43.262" v="70" actId="20577"/>
          <ac:spMkLst>
            <pc:docMk/>
            <pc:sldMk cId="3282325706" sldId="637"/>
            <ac:spMk id="12" creationId="{F1AF6E40-C700-3B4A-85D7-8B714CBAA71F}"/>
          </ac:spMkLst>
        </pc:spChg>
      </pc:sldChg>
      <pc:sldChg chg="addSp delSp modSp add del">
        <pc:chgData name="Fabián Mauricio Castrillón Franco" userId="971ef894-af92-45f9-8c73-da9e2e8c802c" providerId="ADAL" clId="{AEBFEF1A-E3A1-4704-8553-D057F5E0B3DF}" dt="2021-12-13T15:40:33.582" v="2055" actId="2696"/>
        <pc:sldMkLst>
          <pc:docMk/>
          <pc:sldMk cId="3693587470" sldId="637"/>
        </pc:sldMkLst>
        <pc:spChg chg="add mod">
          <ac:chgData name="Fabián Mauricio Castrillón Franco" userId="971ef894-af92-45f9-8c73-da9e2e8c802c" providerId="ADAL" clId="{AEBFEF1A-E3A1-4704-8553-D057F5E0B3DF}" dt="2021-12-13T15:13:35.494" v="289" actId="1076"/>
          <ac:spMkLst>
            <pc:docMk/>
            <pc:sldMk cId="3693587470" sldId="637"/>
            <ac:spMk id="2" creationId="{62915B90-B8D2-424C-978F-4BAE7B1CFD64}"/>
          </ac:spMkLst>
        </pc:spChg>
        <pc:spChg chg="add mod">
          <ac:chgData name="Fabián Mauricio Castrillón Franco" userId="971ef894-af92-45f9-8c73-da9e2e8c802c" providerId="ADAL" clId="{AEBFEF1A-E3A1-4704-8553-D057F5E0B3DF}" dt="2021-12-13T15:19:05.204" v="479" actId="1076"/>
          <ac:spMkLst>
            <pc:docMk/>
            <pc:sldMk cId="3693587470" sldId="637"/>
            <ac:spMk id="3" creationId="{E2A553F9-7287-4A77-8296-05D9F1A59E63}"/>
          </ac:spMkLst>
        </pc:spChg>
        <pc:spChg chg="add del mod">
          <ac:chgData name="Fabián Mauricio Castrillón Franco" userId="971ef894-af92-45f9-8c73-da9e2e8c802c" providerId="ADAL" clId="{AEBFEF1A-E3A1-4704-8553-D057F5E0B3DF}" dt="2021-12-13T15:10:48.784" v="207"/>
          <ac:spMkLst>
            <pc:docMk/>
            <pc:sldMk cId="3693587470" sldId="637"/>
            <ac:spMk id="4" creationId="{6968E915-AC31-447E-B04F-972BF8A4D6CC}"/>
          </ac:spMkLst>
        </pc:spChg>
        <pc:spChg chg="add mod">
          <ac:chgData name="Fabián Mauricio Castrillón Franco" userId="971ef894-af92-45f9-8c73-da9e2e8c802c" providerId="ADAL" clId="{AEBFEF1A-E3A1-4704-8553-D057F5E0B3DF}" dt="2021-12-13T15:18:58.506" v="478" actId="1076"/>
          <ac:spMkLst>
            <pc:docMk/>
            <pc:sldMk cId="3693587470" sldId="637"/>
            <ac:spMk id="5" creationId="{1D8625DA-A872-431C-A53F-0E948E2A8EC3}"/>
          </ac:spMkLst>
        </pc:spChg>
      </pc:sldChg>
      <pc:sldChg chg="addSp modSp add del ord">
        <pc:chgData name="Fabián Mauricio Castrillón Franco" userId="971ef894-af92-45f9-8c73-da9e2e8c802c" providerId="ADAL" clId="{AEBFEF1A-E3A1-4704-8553-D057F5E0B3DF}" dt="2021-12-13T15:23:37.808" v="562" actId="2696"/>
        <pc:sldMkLst>
          <pc:docMk/>
          <pc:sldMk cId="973658342" sldId="638"/>
        </pc:sldMkLst>
        <pc:spChg chg="add mod">
          <ac:chgData name="Fabián Mauricio Castrillón Franco" userId="971ef894-af92-45f9-8c73-da9e2e8c802c" providerId="ADAL" clId="{AEBFEF1A-E3A1-4704-8553-D057F5E0B3DF}" dt="2021-12-13T15:22:47.072" v="558" actId="20577"/>
          <ac:spMkLst>
            <pc:docMk/>
            <pc:sldMk cId="973658342" sldId="638"/>
            <ac:spMk id="2" creationId="{87D1B32F-67E2-4F08-A858-94E8D37454D8}"/>
          </ac:spMkLst>
        </pc:spChg>
        <pc:spChg chg="add mod">
          <ac:chgData name="Fabián Mauricio Castrillón Franco" userId="971ef894-af92-45f9-8c73-da9e2e8c802c" providerId="ADAL" clId="{AEBFEF1A-E3A1-4704-8553-D057F5E0B3DF}" dt="2021-12-13T15:21:32.774" v="488" actId="20577"/>
          <ac:spMkLst>
            <pc:docMk/>
            <pc:sldMk cId="973658342" sldId="638"/>
            <ac:spMk id="3" creationId="{871DD91B-1322-4F05-A5A6-4B4633BE905C}"/>
          </ac:spMkLst>
        </pc:spChg>
      </pc:sldChg>
      <pc:sldChg chg="modSp add">
        <pc:chgData name="Fabián Mauricio Castrillón Franco" userId="971ef894-af92-45f9-8c73-da9e2e8c802c" providerId="ADAL" clId="{AEBFEF1A-E3A1-4704-8553-D057F5E0B3DF}" dt="2021-12-13T15:34:10.553" v="1723" actId="20577"/>
        <pc:sldMkLst>
          <pc:docMk/>
          <pc:sldMk cId="2175888785" sldId="638"/>
        </pc:sldMkLst>
        <pc:spChg chg="mod">
          <ac:chgData name="Fabián Mauricio Castrillón Franco" userId="971ef894-af92-45f9-8c73-da9e2e8c802c" providerId="ADAL" clId="{AEBFEF1A-E3A1-4704-8553-D057F5E0B3DF}" dt="2021-12-13T15:25:31.510" v="696" actId="1076"/>
          <ac:spMkLst>
            <pc:docMk/>
            <pc:sldMk cId="2175888785" sldId="638"/>
            <ac:spMk id="2" creationId="{62915B90-B8D2-424C-978F-4BAE7B1CFD64}"/>
          </ac:spMkLst>
        </pc:spChg>
        <pc:spChg chg="mod">
          <ac:chgData name="Fabián Mauricio Castrillón Franco" userId="971ef894-af92-45f9-8c73-da9e2e8c802c" providerId="ADAL" clId="{AEBFEF1A-E3A1-4704-8553-D057F5E0B3DF}" dt="2021-12-13T15:33:34.938" v="1711" actId="313"/>
          <ac:spMkLst>
            <pc:docMk/>
            <pc:sldMk cId="2175888785" sldId="638"/>
            <ac:spMk id="3" creationId="{E2A553F9-7287-4A77-8296-05D9F1A59E63}"/>
          </ac:spMkLst>
        </pc:spChg>
        <pc:spChg chg="mod">
          <ac:chgData name="Fabián Mauricio Castrillón Franco" userId="971ef894-af92-45f9-8c73-da9e2e8c802c" providerId="ADAL" clId="{AEBFEF1A-E3A1-4704-8553-D057F5E0B3DF}" dt="2021-12-13T15:34:10.553" v="1723" actId="20577"/>
          <ac:spMkLst>
            <pc:docMk/>
            <pc:sldMk cId="2175888785" sldId="638"/>
            <ac:spMk id="5" creationId="{1D8625DA-A872-431C-A53F-0E948E2A8EC3}"/>
          </ac:spMkLst>
        </pc:spChg>
      </pc:sldChg>
      <pc:sldChg chg="modSp add del">
        <pc:chgData name="Fabián Mauricio Castrillón Franco" userId="971ef894-af92-45f9-8c73-da9e2e8c802c" providerId="ADAL" clId="{AEBFEF1A-E3A1-4704-8553-D057F5E0B3DF}" dt="2021-12-13T15:25:12.336" v="678" actId="2696"/>
        <pc:sldMkLst>
          <pc:docMk/>
          <pc:sldMk cId="1915574688" sldId="639"/>
        </pc:sldMkLst>
        <pc:spChg chg="mod">
          <ac:chgData name="Fabián Mauricio Castrillón Franco" userId="971ef894-af92-45f9-8c73-da9e2e8c802c" providerId="ADAL" clId="{AEBFEF1A-E3A1-4704-8553-D057F5E0B3DF}" dt="2021-12-13T15:22:15.175" v="554" actId="20577"/>
          <ac:spMkLst>
            <pc:docMk/>
            <pc:sldMk cId="1915574688" sldId="639"/>
            <ac:spMk id="2" creationId="{62915B90-B8D2-424C-978F-4BAE7B1CFD64}"/>
          </ac:spMkLst>
        </pc:spChg>
        <pc:spChg chg="mod">
          <ac:chgData name="Fabián Mauricio Castrillón Franco" userId="971ef894-af92-45f9-8c73-da9e2e8c802c" providerId="ADAL" clId="{AEBFEF1A-E3A1-4704-8553-D057F5E0B3DF}" dt="2021-12-13T15:24:29.617" v="677" actId="20577"/>
          <ac:spMkLst>
            <pc:docMk/>
            <pc:sldMk cId="1915574688" sldId="639"/>
            <ac:spMk id="3" creationId="{E2A553F9-7287-4A77-8296-05D9F1A59E63}"/>
          </ac:spMkLst>
        </pc:spChg>
      </pc:sldChg>
      <pc:sldChg chg="addSp modSp add ord">
        <pc:chgData name="Fabián Mauricio Castrillón Franco" userId="971ef894-af92-45f9-8c73-da9e2e8c802c" providerId="ADAL" clId="{AEBFEF1A-E3A1-4704-8553-D057F5E0B3DF}" dt="2021-12-13T15:40:14.446" v="2054"/>
        <pc:sldMkLst>
          <pc:docMk/>
          <pc:sldMk cId="2001770012" sldId="639"/>
        </pc:sldMkLst>
        <pc:spChg chg="add mod">
          <ac:chgData name="Fabián Mauricio Castrillón Franco" userId="971ef894-af92-45f9-8c73-da9e2e8c802c" providerId="ADAL" clId="{AEBFEF1A-E3A1-4704-8553-D057F5E0B3DF}" dt="2021-12-13T15:40:12.168" v="2053" actId="1076"/>
          <ac:spMkLst>
            <pc:docMk/>
            <pc:sldMk cId="2001770012" sldId="639"/>
            <ac:spMk id="3" creationId="{D4D53932-2388-4F0F-84D6-5378B3BE1FFB}"/>
          </ac:spMkLst>
        </pc:spChg>
        <pc:graphicFrameChg chg="add mod">
          <ac:chgData name="Fabián Mauricio Castrillón Franco" userId="971ef894-af92-45f9-8c73-da9e2e8c802c" providerId="ADAL" clId="{AEBFEF1A-E3A1-4704-8553-D057F5E0B3DF}" dt="2021-12-13T15:39:52.788" v="2035" actId="12100"/>
          <ac:graphicFrameMkLst>
            <pc:docMk/>
            <pc:sldMk cId="2001770012" sldId="639"/>
            <ac:graphicFrameMk id="2" creationId="{67272FB7-3804-41CF-8E71-C0D28C909D19}"/>
          </ac:graphicFrameMkLst>
        </pc:graphicFrameChg>
      </pc:sldChg>
      <pc:sldChg chg="addSp modSp add del">
        <pc:chgData name="Fabián Mauricio Castrillón Franco" userId="971ef894-af92-45f9-8c73-da9e2e8c802c" providerId="ADAL" clId="{AEBFEF1A-E3A1-4704-8553-D057F5E0B3DF}" dt="2021-12-13T15:45:50.230" v="2366" actId="2696"/>
        <pc:sldMkLst>
          <pc:docMk/>
          <pc:sldMk cId="102378718" sldId="640"/>
        </pc:sldMkLst>
        <pc:picChg chg="add mod">
          <ac:chgData name="Fabián Mauricio Castrillón Franco" userId="971ef894-af92-45f9-8c73-da9e2e8c802c" providerId="ADAL" clId="{AEBFEF1A-E3A1-4704-8553-D057F5E0B3DF}" dt="2021-12-13T15:41:35.594" v="2058" actId="1076"/>
          <ac:picMkLst>
            <pc:docMk/>
            <pc:sldMk cId="102378718" sldId="640"/>
            <ac:picMk id="1026" creationId="{768E6DF8-3FD2-47F3-8BBD-89718C192E47}"/>
          </ac:picMkLst>
        </pc:picChg>
      </pc:sldChg>
      <pc:sldChg chg="addSp delSp modSp add ord">
        <pc:chgData name="Fabián Mauricio Castrillón Franco" userId="971ef894-af92-45f9-8c73-da9e2e8c802c" providerId="ADAL" clId="{AEBFEF1A-E3A1-4704-8553-D057F5E0B3DF}" dt="2021-12-13T15:48:14.517" v="2433" actId="1076"/>
        <pc:sldMkLst>
          <pc:docMk/>
          <pc:sldMk cId="3721155004" sldId="641"/>
        </pc:sldMkLst>
        <pc:spChg chg="add del mod">
          <ac:chgData name="Fabián Mauricio Castrillón Franco" userId="971ef894-af92-45f9-8c73-da9e2e8c802c" providerId="ADAL" clId="{AEBFEF1A-E3A1-4704-8553-D057F5E0B3DF}" dt="2021-12-13T15:42:28.827" v="2066"/>
          <ac:spMkLst>
            <pc:docMk/>
            <pc:sldMk cId="3721155004" sldId="641"/>
            <ac:spMk id="3" creationId="{9D9646DF-9FAD-4E55-BB8C-014E19A296B0}"/>
          </ac:spMkLst>
        </pc:spChg>
        <pc:spChg chg="add mod">
          <ac:chgData name="Fabián Mauricio Castrillón Franco" userId="971ef894-af92-45f9-8c73-da9e2e8c802c" providerId="ADAL" clId="{AEBFEF1A-E3A1-4704-8553-D057F5E0B3DF}" dt="2021-12-13T15:48:14.517" v="2433" actId="1076"/>
          <ac:spMkLst>
            <pc:docMk/>
            <pc:sldMk cId="3721155004" sldId="641"/>
            <ac:spMk id="4" creationId="{E930E3B4-0DD3-42FE-A5BE-B121B98F409D}"/>
          </ac:spMkLst>
        </pc:spChg>
        <pc:spChg chg="add mod">
          <ac:chgData name="Fabián Mauricio Castrillón Franco" userId="971ef894-af92-45f9-8c73-da9e2e8c802c" providerId="ADAL" clId="{AEBFEF1A-E3A1-4704-8553-D057F5E0B3DF}" dt="2021-12-13T15:48:11.378" v="2432" actId="1076"/>
          <ac:spMkLst>
            <pc:docMk/>
            <pc:sldMk cId="3721155004" sldId="641"/>
            <ac:spMk id="5" creationId="{65131072-5E63-4B9F-A20B-E56683CF1171}"/>
          </ac:spMkLst>
        </pc:spChg>
        <pc:spChg chg="add del mod">
          <ac:chgData name="Fabián Mauricio Castrillón Franco" userId="971ef894-af92-45f9-8c73-da9e2e8c802c" providerId="ADAL" clId="{AEBFEF1A-E3A1-4704-8553-D057F5E0B3DF}" dt="2021-12-13T15:47:48.967" v="2370" actId="478"/>
          <ac:spMkLst>
            <pc:docMk/>
            <pc:sldMk cId="3721155004" sldId="641"/>
            <ac:spMk id="6" creationId="{5D037498-7967-49F0-941D-6E54C48EBE90}"/>
          </ac:spMkLst>
        </pc:spChg>
        <pc:picChg chg="add mod">
          <ac:chgData name="Fabián Mauricio Castrillón Franco" userId="971ef894-af92-45f9-8c73-da9e2e8c802c" providerId="ADAL" clId="{AEBFEF1A-E3A1-4704-8553-D057F5E0B3DF}" dt="2021-12-13T15:43:09.948" v="2157" actId="1076"/>
          <ac:picMkLst>
            <pc:docMk/>
            <pc:sldMk cId="3721155004" sldId="641"/>
            <ac:picMk id="2" creationId="{0B22F56F-7880-4B19-90A3-89E27356B806}"/>
          </ac:picMkLst>
        </pc:picChg>
      </pc:sldChg>
      <pc:sldMasterChg chg="delSldLayout">
        <pc:chgData name="Fabián Mauricio Castrillón Franco" userId="971ef894-af92-45f9-8c73-da9e2e8c802c" providerId="ADAL" clId="{AEBFEF1A-E3A1-4704-8553-D057F5E0B3DF}" dt="2021-12-13T15:49:04.965" v="2437" actId="2696"/>
        <pc:sldMasterMkLst>
          <pc:docMk/>
          <pc:sldMasterMk cId="0" sldId="2147483648"/>
        </pc:sldMasterMkLst>
        <pc:sldLayoutChg chg="del">
          <pc:chgData name="Fabián Mauricio Castrillón Franco" userId="971ef894-af92-45f9-8c73-da9e2e8c802c" providerId="ADAL" clId="{AEBFEF1A-E3A1-4704-8553-D057F5E0B3DF}" dt="2021-12-13T15:49:04.965" v="2437" actId="2696"/>
          <pc:sldLayoutMkLst>
            <pc:docMk/>
            <pc:sldMasterMk cId="0" sldId="2147483648"/>
            <pc:sldLayoutMk cId="0" sldId="214748364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5393A5-11FA-426B-B65E-5EDA92F51CBD}"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s-CO"/>
        </a:p>
      </dgm:t>
    </dgm:pt>
    <dgm:pt modelId="{145EB1F4-A654-4A64-8CF5-DFCFF6FDAEF5}">
      <dgm:prSet phldrT="[Text]"/>
      <dgm:spPr/>
      <dgm:t>
        <a:bodyPr/>
        <a:lstStyle/>
        <a:p>
          <a:r>
            <a:rPr lang="es-CO" dirty="0"/>
            <a:t>Tipos de Pruebas</a:t>
          </a:r>
        </a:p>
      </dgm:t>
    </dgm:pt>
    <dgm:pt modelId="{1FCB6AD6-206E-4758-9EFD-748FCBC08408}" type="parTrans" cxnId="{99D41797-5026-4171-8AED-257A03DB59BA}">
      <dgm:prSet/>
      <dgm:spPr/>
      <dgm:t>
        <a:bodyPr/>
        <a:lstStyle/>
        <a:p>
          <a:endParaRPr lang="es-CO"/>
        </a:p>
      </dgm:t>
    </dgm:pt>
    <dgm:pt modelId="{D4AC8D01-F4E5-4615-A25D-DBDC157F2FCA}" type="sibTrans" cxnId="{99D41797-5026-4171-8AED-257A03DB59BA}">
      <dgm:prSet/>
      <dgm:spPr/>
      <dgm:t>
        <a:bodyPr/>
        <a:lstStyle/>
        <a:p>
          <a:endParaRPr lang="es-CO"/>
        </a:p>
      </dgm:t>
    </dgm:pt>
    <dgm:pt modelId="{86326A0B-D501-4E2B-B3DD-29889D314D9C}">
      <dgm:prSet phldrT="[Text]"/>
      <dgm:spPr/>
      <dgm:t>
        <a:bodyPr/>
        <a:lstStyle/>
        <a:p>
          <a:r>
            <a:rPr lang="es-CO" dirty="0"/>
            <a:t>Pruebas Funcionales</a:t>
          </a:r>
        </a:p>
      </dgm:t>
    </dgm:pt>
    <dgm:pt modelId="{EF25AB25-2AD4-40BC-BA7A-EBBC8893ABAF}" type="parTrans" cxnId="{8FAF30BC-6C75-45D7-ACD0-09A7B72AAF07}">
      <dgm:prSet/>
      <dgm:spPr/>
      <dgm:t>
        <a:bodyPr/>
        <a:lstStyle/>
        <a:p>
          <a:endParaRPr lang="es-CO"/>
        </a:p>
      </dgm:t>
    </dgm:pt>
    <dgm:pt modelId="{B9CCBE70-B482-4EB8-96F9-438D3560E3DB}" type="sibTrans" cxnId="{8FAF30BC-6C75-45D7-ACD0-09A7B72AAF07}">
      <dgm:prSet/>
      <dgm:spPr/>
      <dgm:t>
        <a:bodyPr/>
        <a:lstStyle/>
        <a:p>
          <a:endParaRPr lang="es-CO"/>
        </a:p>
      </dgm:t>
    </dgm:pt>
    <dgm:pt modelId="{D324C5B8-6402-47B5-BB87-3DAA0C6E26D3}">
      <dgm:prSet phldrT="[Text]"/>
      <dgm:spPr/>
      <dgm:t>
        <a:bodyPr/>
        <a:lstStyle/>
        <a:p>
          <a:r>
            <a:rPr lang="es-CO" dirty="0"/>
            <a:t>Pruebas unitarias</a:t>
          </a:r>
        </a:p>
      </dgm:t>
    </dgm:pt>
    <dgm:pt modelId="{125903E5-BB2B-4B0E-BC4C-8D02439EAA18}" type="parTrans" cxnId="{B7921D30-6252-4D88-B637-B5F5AB11981A}">
      <dgm:prSet/>
      <dgm:spPr/>
      <dgm:t>
        <a:bodyPr/>
        <a:lstStyle/>
        <a:p>
          <a:endParaRPr lang="es-CO"/>
        </a:p>
      </dgm:t>
    </dgm:pt>
    <dgm:pt modelId="{9A114C4E-C38E-4F87-98C8-A3BFB48A7AAF}" type="sibTrans" cxnId="{B7921D30-6252-4D88-B637-B5F5AB11981A}">
      <dgm:prSet/>
      <dgm:spPr/>
      <dgm:t>
        <a:bodyPr/>
        <a:lstStyle/>
        <a:p>
          <a:endParaRPr lang="es-CO"/>
        </a:p>
      </dgm:t>
    </dgm:pt>
    <dgm:pt modelId="{03DE4CEA-0583-4CF8-887C-8AD78397A8B1}">
      <dgm:prSet phldrT="[Text]"/>
      <dgm:spPr/>
      <dgm:t>
        <a:bodyPr/>
        <a:lstStyle/>
        <a:p>
          <a:r>
            <a:rPr lang="es-CO" dirty="0"/>
            <a:t>Pruebas de aceptación</a:t>
          </a:r>
        </a:p>
      </dgm:t>
    </dgm:pt>
    <dgm:pt modelId="{F1BBA25E-156B-453B-B664-1398FC1D6D20}" type="parTrans" cxnId="{F91A8984-4C96-4C8E-B23B-36E4039F4CCD}">
      <dgm:prSet/>
      <dgm:spPr/>
      <dgm:t>
        <a:bodyPr/>
        <a:lstStyle/>
        <a:p>
          <a:endParaRPr lang="es-CO"/>
        </a:p>
      </dgm:t>
    </dgm:pt>
    <dgm:pt modelId="{5E7CE544-1224-4FBB-B4FA-8A4D355FBB6F}" type="sibTrans" cxnId="{F91A8984-4C96-4C8E-B23B-36E4039F4CCD}">
      <dgm:prSet/>
      <dgm:spPr/>
      <dgm:t>
        <a:bodyPr/>
        <a:lstStyle/>
        <a:p>
          <a:endParaRPr lang="es-CO"/>
        </a:p>
      </dgm:t>
    </dgm:pt>
    <dgm:pt modelId="{B4FCF4F7-8890-4200-A7CE-8FCD253E6E64}">
      <dgm:prSet phldrT="[Text]"/>
      <dgm:spPr/>
      <dgm:t>
        <a:bodyPr/>
        <a:lstStyle/>
        <a:p>
          <a:r>
            <a:rPr lang="es-CO" dirty="0"/>
            <a:t>Pruebas NO Funcionales</a:t>
          </a:r>
        </a:p>
      </dgm:t>
    </dgm:pt>
    <dgm:pt modelId="{9B8F7F28-5C1B-440B-9FBF-93E36CCF12F2}" type="parTrans" cxnId="{060C67C7-18D9-4DAB-9B5D-EC2C58846200}">
      <dgm:prSet/>
      <dgm:spPr/>
      <dgm:t>
        <a:bodyPr/>
        <a:lstStyle/>
        <a:p>
          <a:endParaRPr lang="es-CO"/>
        </a:p>
      </dgm:t>
    </dgm:pt>
    <dgm:pt modelId="{9D895095-AA3A-4301-B851-350E615FC49C}" type="sibTrans" cxnId="{060C67C7-18D9-4DAB-9B5D-EC2C58846200}">
      <dgm:prSet/>
      <dgm:spPr/>
      <dgm:t>
        <a:bodyPr/>
        <a:lstStyle/>
        <a:p>
          <a:endParaRPr lang="es-CO"/>
        </a:p>
      </dgm:t>
    </dgm:pt>
    <dgm:pt modelId="{F43A9ADB-9B86-43C2-8F01-DCB0A2268CC8}">
      <dgm:prSet phldrT="[Text]"/>
      <dgm:spPr/>
      <dgm:t>
        <a:bodyPr/>
        <a:lstStyle/>
        <a:p>
          <a:r>
            <a:rPr lang="es-CO" dirty="0"/>
            <a:t>Pruebas de carga</a:t>
          </a:r>
        </a:p>
      </dgm:t>
    </dgm:pt>
    <dgm:pt modelId="{9D0936CD-EE12-4FA4-8E55-273BBEB68936}" type="parTrans" cxnId="{1F4BD863-D128-4FEE-839F-185D48434998}">
      <dgm:prSet/>
      <dgm:spPr/>
      <dgm:t>
        <a:bodyPr/>
        <a:lstStyle/>
        <a:p>
          <a:endParaRPr lang="es-CO"/>
        </a:p>
      </dgm:t>
    </dgm:pt>
    <dgm:pt modelId="{8EF1DC67-8E94-4F53-8689-DBE9A255AAA8}" type="sibTrans" cxnId="{1F4BD863-D128-4FEE-839F-185D48434998}">
      <dgm:prSet/>
      <dgm:spPr/>
      <dgm:t>
        <a:bodyPr/>
        <a:lstStyle/>
        <a:p>
          <a:endParaRPr lang="es-CO"/>
        </a:p>
      </dgm:t>
    </dgm:pt>
    <dgm:pt modelId="{610DF90D-575F-42EE-AB72-9C5582DF9851}">
      <dgm:prSet phldrT="[Text]"/>
      <dgm:spPr/>
      <dgm:t>
        <a:bodyPr/>
        <a:lstStyle/>
        <a:p>
          <a:r>
            <a:rPr lang="es-CO" dirty="0"/>
            <a:t>Pruebas de integración</a:t>
          </a:r>
        </a:p>
      </dgm:t>
    </dgm:pt>
    <dgm:pt modelId="{072A24D7-E86C-466A-881E-CD54B39AB156}" type="parTrans" cxnId="{74D0E32B-7286-4D3F-8607-69BEE43AE7AC}">
      <dgm:prSet/>
      <dgm:spPr/>
      <dgm:t>
        <a:bodyPr/>
        <a:lstStyle/>
        <a:p>
          <a:endParaRPr lang="es-CO"/>
        </a:p>
      </dgm:t>
    </dgm:pt>
    <dgm:pt modelId="{788403FD-9787-4592-85C2-15FC6DA539F3}" type="sibTrans" cxnId="{74D0E32B-7286-4D3F-8607-69BEE43AE7AC}">
      <dgm:prSet/>
      <dgm:spPr/>
      <dgm:t>
        <a:bodyPr/>
        <a:lstStyle/>
        <a:p>
          <a:endParaRPr lang="es-CO"/>
        </a:p>
      </dgm:t>
    </dgm:pt>
    <dgm:pt modelId="{90008618-EA8B-43BD-B489-AD386A12DBD7}">
      <dgm:prSet phldrT="[Text]"/>
      <dgm:spPr/>
      <dgm:t>
        <a:bodyPr/>
        <a:lstStyle/>
        <a:p>
          <a:r>
            <a:rPr lang="es-CO" dirty="0"/>
            <a:t>Pruebas de regresión</a:t>
          </a:r>
        </a:p>
      </dgm:t>
    </dgm:pt>
    <dgm:pt modelId="{D15F2171-AF75-4CFB-B3D0-C6A15EDE2294}" type="parTrans" cxnId="{E8E3362A-013A-41D2-BD65-BA0248E28A8A}">
      <dgm:prSet/>
      <dgm:spPr/>
      <dgm:t>
        <a:bodyPr/>
        <a:lstStyle/>
        <a:p>
          <a:endParaRPr lang="es-CO"/>
        </a:p>
      </dgm:t>
    </dgm:pt>
    <dgm:pt modelId="{4FB38CC4-656B-40D7-B90A-F14A953763D4}" type="sibTrans" cxnId="{E8E3362A-013A-41D2-BD65-BA0248E28A8A}">
      <dgm:prSet/>
      <dgm:spPr/>
      <dgm:t>
        <a:bodyPr/>
        <a:lstStyle/>
        <a:p>
          <a:endParaRPr lang="es-CO"/>
        </a:p>
      </dgm:t>
    </dgm:pt>
    <dgm:pt modelId="{4E6F708C-5498-4059-853F-AE9247748EA6}">
      <dgm:prSet phldrT="[Text]"/>
      <dgm:spPr/>
      <dgm:t>
        <a:bodyPr/>
        <a:lstStyle/>
        <a:p>
          <a:r>
            <a:rPr lang="es-CO" dirty="0"/>
            <a:t>Pruebas de estrés</a:t>
          </a:r>
        </a:p>
      </dgm:t>
    </dgm:pt>
    <dgm:pt modelId="{E3D36EF5-7826-4FE4-8ADA-14C6C598AA13}" type="parTrans" cxnId="{D631765B-AD8B-4C04-88C2-9507D76992BE}">
      <dgm:prSet/>
      <dgm:spPr/>
      <dgm:t>
        <a:bodyPr/>
        <a:lstStyle/>
        <a:p>
          <a:endParaRPr lang="es-CO"/>
        </a:p>
      </dgm:t>
    </dgm:pt>
    <dgm:pt modelId="{47310BE2-864B-4F67-869B-462FDEEBE534}" type="sibTrans" cxnId="{D631765B-AD8B-4C04-88C2-9507D76992BE}">
      <dgm:prSet/>
      <dgm:spPr/>
      <dgm:t>
        <a:bodyPr/>
        <a:lstStyle/>
        <a:p>
          <a:endParaRPr lang="es-CO"/>
        </a:p>
      </dgm:t>
    </dgm:pt>
    <dgm:pt modelId="{4C4EE68E-F446-4743-B012-6594202ABC8A}">
      <dgm:prSet phldrT="[Text]"/>
      <dgm:spPr/>
      <dgm:t>
        <a:bodyPr/>
        <a:lstStyle/>
        <a:p>
          <a:r>
            <a:rPr lang="es-CO" dirty="0"/>
            <a:t>Pruebas de escalabilidad</a:t>
          </a:r>
        </a:p>
      </dgm:t>
    </dgm:pt>
    <dgm:pt modelId="{21F2B2D6-8A79-435D-9A26-D936FB036652}" type="parTrans" cxnId="{95F1CA3B-6A10-43E3-BF18-279CABD5E06B}">
      <dgm:prSet/>
      <dgm:spPr/>
      <dgm:t>
        <a:bodyPr/>
        <a:lstStyle/>
        <a:p>
          <a:endParaRPr lang="es-CO"/>
        </a:p>
      </dgm:t>
    </dgm:pt>
    <dgm:pt modelId="{4D5BBFC2-94DC-4302-A287-6F4B3D2DF4B3}" type="sibTrans" cxnId="{95F1CA3B-6A10-43E3-BF18-279CABD5E06B}">
      <dgm:prSet/>
      <dgm:spPr/>
      <dgm:t>
        <a:bodyPr/>
        <a:lstStyle/>
        <a:p>
          <a:endParaRPr lang="es-CO"/>
        </a:p>
      </dgm:t>
    </dgm:pt>
    <dgm:pt modelId="{7E8DD8A6-80B4-4786-9B36-B0803C07F5FF}">
      <dgm:prSet phldrT="[Text]"/>
      <dgm:spPr/>
      <dgm:t>
        <a:bodyPr/>
        <a:lstStyle/>
        <a:p>
          <a:r>
            <a:rPr lang="es-CO" dirty="0"/>
            <a:t>Pruebas de portabilidad</a:t>
          </a:r>
        </a:p>
      </dgm:t>
    </dgm:pt>
    <dgm:pt modelId="{E50224C3-8037-4602-98F5-938DC8237678}" type="parTrans" cxnId="{23AB4919-2A16-4685-B3DE-FD36F2A065B2}">
      <dgm:prSet/>
      <dgm:spPr/>
      <dgm:t>
        <a:bodyPr/>
        <a:lstStyle/>
        <a:p>
          <a:endParaRPr lang="es-CO"/>
        </a:p>
      </dgm:t>
    </dgm:pt>
    <dgm:pt modelId="{A483D103-1EA1-4F06-911C-8D84101194F8}" type="sibTrans" cxnId="{23AB4919-2A16-4685-B3DE-FD36F2A065B2}">
      <dgm:prSet/>
      <dgm:spPr/>
      <dgm:t>
        <a:bodyPr/>
        <a:lstStyle/>
        <a:p>
          <a:endParaRPr lang="es-CO"/>
        </a:p>
      </dgm:t>
    </dgm:pt>
    <dgm:pt modelId="{75C26AC6-C070-46AB-9E31-FB7F9CA07A75}" type="pres">
      <dgm:prSet presAssocID="{905393A5-11FA-426B-B65E-5EDA92F51CBD}" presName="diagram" presStyleCnt="0">
        <dgm:presLayoutVars>
          <dgm:chPref val="1"/>
          <dgm:dir/>
          <dgm:animOne val="branch"/>
          <dgm:animLvl val="lvl"/>
          <dgm:resizeHandles val="exact"/>
        </dgm:presLayoutVars>
      </dgm:prSet>
      <dgm:spPr/>
    </dgm:pt>
    <dgm:pt modelId="{B661A4CF-9D95-4D77-8778-78AFD8CADF76}" type="pres">
      <dgm:prSet presAssocID="{145EB1F4-A654-4A64-8CF5-DFCFF6FDAEF5}" presName="root1" presStyleCnt="0"/>
      <dgm:spPr/>
    </dgm:pt>
    <dgm:pt modelId="{5D80B939-1671-4F81-8CD1-85FF01160CDD}" type="pres">
      <dgm:prSet presAssocID="{145EB1F4-A654-4A64-8CF5-DFCFF6FDAEF5}" presName="LevelOneTextNode" presStyleLbl="node0" presStyleIdx="0" presStyleCnt="1" custScaleX="216307" custScaleY="51987">
        <dgm:presLayoutVars>
          <dgm:chPref val="3"/>
        </dgm:presLayoutVars>
      </dgm:prSet>
      <dgm:spPr/>
    </dgm:pt>
    <dgm:pt modelId="{63B44076-70B2-4D70-9955-FDDDF1B53C8D}" type="pres">
      <dgm:prSet presAssocID="{145EB1F4-A654-4A64-8CF5-DFCFF6FDAEF5}" presName="level2hierChild" presStyleCnt="0"/>
      <dgm:spPr/>
    </dgm:pt>
    <dgm:pt modelId="{C4176495-E72D-452A-AFFD-459A34B6F6E3}" type="pres">
      <dgm:prSet presAssocID="{EF25AB25-2AD4-40BC-BA7A-EBBC8893ABAF}" presName="conn2-1" presStyleLbl="parChTrans1D2" presStyleIdx="0" presStyleCnt="2"/>
      <dgm:spPr/>
    </dgm:pt>
    <dgm:pt modelId="{602D46C8-BAC4-46AC-B4C5-409B455B4B9D}" type="pres">
      <dgm:prSet presAssocID="{EF25AB25-2AD4-40BC-BA7A-EBBC8893ABAF}" presName="connTx" presStyleLbl="parChTrans1D2" presStyleIdx="0" presStyleCnt="2"/>
      <dgm:spPr/>
    </dgm:pt>
    <dgm:pt modelId="{2F3C1D56-D31C-4B61-8CBA-70ABA2060C69}" type="pres">
      <dgm:prSet presAssocID="{86326A0B-D501-4E2B-B3DD-29889D314D9C}" presName="root2" presStyleCnt="0"/>
      <dgm:spPr/>
    </dgm:pt>
    <dgm:pt modelId="{01B46271-2812-4429-958C-EF4ABD6F6EED}" type="pres">
      <dgm:prSet presAssocID="{86326A0B-D501-4E2B-B3DD-29889D314D9C}" presName="LevelTwoTextNode" presStyleLbl="node2" presStyleIdx="0" presStyleCnt="2" custScaleX="212803" custScaleY="54717">
        <dgm:presLayoutVars>
          <dgm:chPref val="3"/>
        </dgm:presLayoutVars>
      </dgm:prSet>
      <dgm:spPr/>
    </dgm:pt>
    <dgm:pt modelId="{E0B41354-4FB0-453E-AAD6-667718DA6EA7}" type="pres">
      <dgm:prSet presAssocID="{86326A0B-D501-4E2B-B3DD-29889D314D9C}" presName="level3hierChild" presStyleCnt="0"/>
      <dgm:spPr/>
    </dgm:pt>
    <dgm:pt modelId="{8A7CB638-2F46-445A-B64E-FE3F67E22B07}" type="pres">
      <dgm:prSet presAssocID="{125903E5-BB2B-4B0E-BC4C-8D02439EAA18}" presName="conn2-1" presStyleLbl="parChTrans1D3" presStyleIdx="0" presStyleCnt="8"/>
      <dgm:spPr/>
    </dgm:pt>
    <dgm:pt modelId="{7D651FEA-2F66-4AB2-992F-AB7C78A25A0A}" type="pres">
      <dgm:prSet presAssocID="{125903E5-BB2B-4B0E-BC4C-8D02439EAA18}" presName="connTx" presStyleLbl="parChTrans1D3" presStyleIdx="0" presStyleCnt="8"/>
      <dgm:spPr/>
    </dgm:pt>
    <dgm:pt modelId="{E057F609-5988-4208-8C01-CE640B6E0CE8}" type="pres">
      <dgm:prSet presAssocID="{D324C5B8-6402-47B5-BB87-3DAA0C6E26D3}" presName="root2" presStyleCnt="0"/>
      <dgm:spPr/>
    </dgm:pt>
    <dgm:pt modelId="{18D80EFE-5024-462C-B934-7F8B5A6D0563}" type="pres">
      <dgm:prSet presAssocID="{D324C5B8-6402-47B5-BB87-3DAA0C6E26D3}" presName="LevelTwoTextNode" presStyleLbl="node3" presStyleIdx="0" presStyleCnt="8" custScaleX="206413" custScaleY="59320">
        <dgm:presLayoutVars>
          <dgm:chPref val="3"/>
        </dgm:presLayoutVars>
      </dgm:prSet>
      <dgm:spPr/>
    </dgm:pt>
    <dgm:pt modelId="{88BD92A7-7EEF-46FB-AFD8-8EACE3A655A2}" type="pres">
      <dgm:prSet presAssocID="{D324C5B8-6402-47B5-BB87-3DAA0C6E26D3}" presName="level3hierChild" presStyleCnt="0"/>
      <dgm:spPr/>
    </dgm:pt>
    <dgm:pt modelId="{0864B307-E966-4B8B-8F18-7EE1C56DBED2}" type="pres">
      <dgm:prSet presAssocID="{F1BBA25E-156B-453B-B664-1398FC1D6D20}" presName="conn2-1" presStyleLbl="parChTrans1D3" presStyleIdx="1" presStyleCnt="8"/>
      <dgm:spPr/>
    </dgm:pt>
    <dgm:pt modelId="{616C3D2F-10FA-4D74-A8FD-9D54DFE973F0}" type="pres">
      <dgm:prSet presAssocID="{F1BBA25E-156B-453B-B664-1398FC1D6D20}" presName="connTx" presStyleLbl="parChTrans1D3" presStyleIdx="1" presStyleCnt="8"/>
      <dgm:spPr/>
    </dgm:pt>
    <dgm:pt modelId="{5DD1698B-190E-46B9-A72E-8C60501C8A41}" type="pres">
      <dgm:prSet presAssocID="{03DE4CEA-0583-4CF8-887C-8AD78397A8B1}" presName="root2" presStyleCnt="0"/>
      <dgm:spPr/>
    </dgm:pt>
    <dgm:pt modelId="{BB2363AC-02E8-4F2C-992A-CF5C4C851379}" type="pres">
      <dgm:prSet presAssocID="{03DE4CEA-0583-4CF8-887C-8AD78397A8B1}" presName="LevelTwoTextNode" presStyleLbl="node3" presStyleIdx="1" presStyleCnt="8" custScaleX="205024" custScaleY="65444">
        <dgm:presLayoutVars>
          <dgm:chPref val="3"/>
        </dgm:presLayoutVars>
      </dgm:prSet>
      <dgm:spPr/>
    </dgm:pt>
    <dgm:pt modelId="{7F4B63AD-23BF-458C-B637-1CCC97B3FCCD}" type="pres">
      <dgm:prSet presAssocID="{03DE4CEA-0583-4CF8-887C-8AD78397A8B1}" presName="level3hierChild" presStyleCnt="0"/>
      <dgm:spPr/>
    </dgm:pt>
    <dgm:pt modelId="{0918735E-AD0E-41E6-A11F-4D96B2E2F8BD}" type="pres">
      <dgm:prSet presAssocID="{072A24D7-E86C-466A-881E-CD54B39AB156}" presName="conn2-1" presStyleLbl="parChTrans1D3" presStyleIdx="2" presStyleCnt="8"/>
      <dgm:spPr/>
    </dgm:pt>
    <dgm:pt modelId="{688510F3-57DB-44F0-B47A-3867DE16EDA2}" type="pres">
      <dgm:prSet presAssocID="{072A24D7-E86C-466A-881E-CD54B39AB156}" presName="connTx" presStyleLbl="parChTrans1D3" presStyleIdx="2" presStyleCnt="8"/>
      <dgm:spPr/>
    </dgm:pt>
    <dgm:pt modelId="{534833C6-1C89-4EA3-A501-CC2BA319D330}" type="pres">
      <dgm:prSet presAssocID="{610DF90D-575F-42EE-AB72-9C5582DF9851}" presName="root2" presStyleCnt="0"/>
      <dgm:spPr/>
    </dgm:pt>
    <dgm:pt modelId="{39CAE9CF-C11D-4A47-8DB2-B321B110958C}" type="pres">
      <dgm:prSet presAssocID="{610DF90D-575F-42EE-AB72-9C5582DF9851}" presName="LevelTwoTextNode" presStyleLbl="node3" presStyleIdx="2" presStyleCnt="8" custScaleX="205900" custScaleY="56846">
        <dgm:presLayoutVars>
          <dgm:chPref val="3"/>
        </dgm:presLayoutVars>
      </dgm:prSet>
      <dgm:spPr/>
    </dgm:pt>
    <dgm:pt modelId="{3EE7BB29-A2D1-491F-8E93-B7AC2421FB9A}" type="pres">
      <dgm:prSet presAssocID="{610DF90D-575F-42EE-AB72-9C5582DF9851}" presName="level3hierChild" presStyleCnt="0"/>
      <dgm:spPr/>
    </dgm:pt>
    <dgm:pt modelId="{FB4CDD1B-9F1B-468C-A9B9-419C1CF4BA15}" type="pres">
      <dgm:prSet presAssocID="{D15F2171-AF75-4CFB-B3D0-C6A15EDE2294}" presName="conn2-1" presStyleLbl="parChTrans1D3" presStyleIdx="3" presStyleCnt="8"/>
      <dgm:spPr/>
    </dgm:pt>
    <dgm:pt modelId="{230C92EC-0D90-4B4B-BB58-66B5246FFFFD}" type="pres">
      <dgm:prSet presAssocID="{D15F2171-AF75-4CFB-B3D0-C6A15EDE2294}" presName="connTx" presStyleLbl="parChTrans1D3" presStyleIdx="3" presStyleCnt="8"/>
      <dgm:spPr/>
    </dgm:pt>
    <dgm:pt modelId="{15F033D2-BEDF-41AF-B66F-32E377355B0F}" type="pres">
      <dgm:prSet presAssocID="{90008618-EA8B-43BD-B489-AD386A12DBD7}" presName="root2" presStyleCnt="0"/>
      <dgm:spPr/>
    </dgm:pt>
    <dgm:pt modelId="{B2883395-909F-4FAB-9588-9EF3AA65D227}" type="pres">
      <dgm:prSet presAssocID="{90008618-EA8B-43BD-B489-AD386A12DBD7}" presName="LevelTwoTextNode" presStyleLbl="node3" presStyleIdx="3" presStyleCnt="8" custScaleX="209190" custScaleY="54801">
        <dgm:presLayoutVars>
          <dgm:chPref val="3"/>
        </dgm:presLayoutVars>
      </dgm:prSet>
      <dgm:spPr/>
    </dgm:pt>
    <dgm:pt modelId="{BDC7E54F-9803-4053-8A29-C5BCB2734F36}" type="pres">
      <dgm:prSet presAssocID="{90008618-EA8B-43BD-B489-AD386A12DBD7}" presName="level3hierChild" presStyleCnt="0"/>
      <dgm:spPr/>
    </dgm:pt>
    <dgm:pt modelId="{E2441CF6-D869-460B-B1F4-67A379FE657F}" type="pres">
      <dgm:prSet presAssocID="{9B8F7F28-5C1B-440B-9FBF-93E36CCF12F2}" presName="conn2-1" presStyleLbl="parChTrans1D2" presStyleIdx="1" presStyleCnt="2"/>
      <dgm:spPr/>
    </dgm:pt>
    <dgm:pt modelId="{3B59D6C2-53CF-41B1-B70F-ACF5C1C66997}" type="pres">
      <dgm:prSet presAssocID="{9B8F7F28-5C1B-440B-9FBF-93E36CCF12F2}" presName="connTx" presStyleLbl="parChTrans1D2" presStyleIdx="1" presStyleCnt="2"/>
      <dgm:spPr/>
    </dgm:pt>
    <dgm:pt modelId="{65249647-19C2-4E51-AB0C-E0C70FE28742}" type="pres">
      <dgm:prSet presAssocID="{B4FCF4F7-8890-4200-A7CE-8FCD253E6E64}" presName="root2" presStyleCnt="0"/>
      <dgm:spPr/>
    </dgm:pt>
    <dgm:pt modelId="{48E41841-0D7C-4302-B1EC-7AA3EFB11490}" type="pres">
      <dgm:prSet presAssocID="{B4FCF4F7-8890-4200-A7CE-8FCD253E6E64}" presName="LevelTwoTextNode" presStyleLbl="node2" presStyleIdx="1" presStyleCnt="2" custScaleX="215346" custScaleY="54457">
        <dgm:presLayoutVars>
          <dgm:chPref val="3"/>
        </dgm:presLayoutVars>
      </dgm:prSet>
      <dgm:spPr/>
    </dgm:pt>
    <dgm:pt modelId="{BF55AF96-F35C-4CAF-BF28-ADFAB8312EE5}" type="pres">
      <dgm:prSet presAssocID="{B4FCF4F7-8890-4200-A7CE-8FCD253E6E64}" presName="level3hierChild" presStyleCnt="0"/>
      <dgm:spPr/>
    </dgm:pt>
    <dgm:pt modelId="{DAF26113-C249-4208-BABD-2B9A5814B92D}" type="pres">
      <dgm:prSet presAssocID="{9D0936CD-EE12-4FA4-8E55-273BBEB68936}" presName="conn2-1" presStyleLbl="parChTrans1D3" presStyleIdx="4" presStyleCnt="8"/>
      <dgm:spPr/>
    </dgm:pt>
    <dgm:pt modelId="{DB92E0D8-F4BD-447F-8FC8-6483B9B75B76}" type="pres">
      <dgm:prSet presAssocID="{9D0936CD-EE12-4FA4-8E55-273BBEB68936}" presName="connTx" presStyleLbl="parChTrans1D3" presStyleIdx="4" presStyleCnt="8"/>
      <dgm:spPr/>
    </dgm:pt>
    <dgm:pt modelId="{7F06B3E5-35FD-4C5A-A482-BD22252AD172}" type="pres">
      <dgm:prSet presAssocID="{F43A9ADB-9B86-43C2-8F01-DCB0A2268CC8}" presName="root2" presStyleCnt="0"/>
      <dgm:spPr/>
    </dgm:pt>
    <dgm:pt modelId="{37D7DF75-2B59-411C-9772-7838766EC52C}" type="pres">
      <dgm:prSet presAssocID="{F43A9ADB-9B86-43C2-8F01-DCB0A2268CC8}" presName="LevelTwoTextNode" presStyleLbl="node3" presStyleIdx="4" presStyleCnt="8" custScaleX="207435" custScaleY="55326">
        <dgm:presLayoutVars>
          <dgm:chPref val="3"/>
        </dgm:presLayoutVars>
      </dgm:prSet>
      <dgm:spPr/>
    </dgm:pt>
    <dgm:pt modelId="{A371D258-0205-45CD-AD07-FD83DA1FED3E}" type="pres">
      <dgm:prSet presAssocID="{F43A9ADB-9B86-43C2-8F01-DCB0A2268CC8}" presName="level3hierChild" presStyleCnt="0"/>
      <dgm:spPr/>
    </dgm:pt>
    <dgm:pt modelId="{27E4A93E-AF62-464D-BEB8-B534E6C83AE2}" type="pres">
      <dgm:prSet presAssocID="{E3D36EF5-7826-4FE4-8ADA-14C6C598AA13}" presName="conn2-1" presStyleLbl="parChTrans1D3" presStyleIdx="5" presStyleCnt="8"/>
      <dgm:spPr/>
    </dgm:pt>
    <dgm:pt modelId="{EB3103B8-6479-45C8-BA23-18C536D3FB3B}" type="pres">
      <dgm:prSet presAssocID="{E3D36EF5-7826-4FE4-8ADA-14C6C598AA13}" presName="connTx" presStyleLbl="parChTrans1D3" presStyleIdx="5" presStyleCnt="8"/>
      <dgm:spPr/>
    </dgm:pt>
    <dgm:pt modelId="{A0B62E55-7D39-47CD-A614-B930212663D8}" type="pres">
      <dgm:prSet presAssocID="{4E6F708C-5498-4059-853F-AE9247748EA6}" presName="root2" presStyleCnt="0"/>
      <dgm:spPr/>
    </dgm:pt>
    <dgm:pt modelId="{09254B30-C905-422E-B58F-17341C8938E6}" type="pres">
      <dgm:prSet presAssocID="{4E6F708C-5498-4059-853F-AE9247748EA6}" presName="LevelTwoTextNode" presStyleLbl="node3" presStyleIdx="5" presStyleCnt="8" custScaleX="205219" custScaleY="55296">
        <dgm:presLayoutVars>
          <dgm:chPref val="3"/>
        </dgm:presLayoutVars>
      </dgm:prSet>
      <dgm:spPr/>
    </dgm:pt>
    <dgm:pt modelId="{C4F5232F-04FD-4AA1-8DC8-5CA499515E44}" type="pres">
      <dgm:prSet presAssocID="{4E6F708C-5498-4059-853F-AE9247748EA6}" presName="level3hierChild" presStyleCnt="0"/>
      <dgm:spPr/>
    </dgm:pt>
    <dgm:pt modelId="{6DE98B65-5FD5-4B4B-B0B2-B8DE546DCBEC}" type="pres">
      <dgm:prSet presAssocID="{21F2B2D6-8A79-435D-9A26-D936FB036652}" presName="conn2-1" presStyleLbl="parChTrans1D3" presStyleIdx="6" presStyleCnt="8"/>
      <dgm:spPr/>
    </dgm:pt>
    <dgm:pt modelId="{2AFD11B3-C7EB-4472-A22A-CBEE255F3F6D}" type="pres">
      <dgm:prSet presAssocID="{21F2B2D6-8A79-435D-9A26-D936FB036652}" presName="connTx" presStyleLbl="parChTrans1D3" presStyleIdx="6" presStyleCnt="8"/>
      <dgm:spPr/>
    </dgm:pt>
    <dgm:pt modelId="{59FB139A-5C22-488C-B9B9-D566AA0CD400}" type="pres">
      <dgm:prSet presAssocID="{4C4EE68E-F446-4743-B012-6594202ABC8A}" presName="root2" presStyleCnt="0"/>
      <dgm:spPr/>
    </dgm:pt>
    <dgm:pt modelId="{96A73C31-2232-4815-B2CC-DC5FF4549B78}" type="pres">
      <dgm:prSet presAssocID="{4C4EE68E-F446-4743-B012-6594202ABC8A}" presName="LevelTwoTextNode" presStyleLbl="node3" presStyleIdx="6" presStyleCnt="8" custScaleX="203684" custScaleY="59229">
        <dgm:presLayoutVars>
          <dgm:chPref val="3"/>
        </dgm:presLayoutVars>
      </dgm:prSet>
      <dgm:spPr/>
    </dgm:pt>
    <dgm:pt modelId="{AD9B66BC-1E90-47F0-BA68-5B3D52F4AAAA}" type="pres">
      <dgm:prSet presAssocID="{4C4EE68E-F446-4743-B012-6594202ABC8A}" presName="level3hierChild" presStyleCnt="0"/>
      <dgm:spPr/>
    </dgm:pt>
    <dgm:pt modelId="{3B36A29B-BCF3-4008-B1F3-59AC71D2B981}" type="pres">
      <dgm:prSet presAssocID="{E50224C3-8037-4602-98F5-938DC8237678}" presName="conn2-1" presStyleLbl="parChTrans1D3" presStyleIdx="7" presStyleCnt="8"/>
      <dgm:spPr/>
    </dgm:pt>
    <dgm:pt modelId="{385E1232-E824-4657-BA3C-053887F83A62}" type="pres">
      <dgm:prSet presAssocID="{E50224C3-8037-4602-98F5-938DC8237678}" presName="connTx" presStyleLbl="parChTrans1D3" presStyleIdx="7" presStyleCnt="8"/>
      <dgm:spPr/>
    </dgm:pt>
    <dgm:pt modelId="{2032A2C4-FCBF-4B9F-828A-4A9143C7FAA9}" type="pres">
      <dgm:prSet presAssocID="{7E8DD8A6-80B4-4786-9B36-B0803C07F5FF}" presName="root2" presStyleCnt="0"/>
      <dgm:spPr/>
    </dgm:pt>
    <dgm:pt modelId="{1C782212-AB26-4C09-8E48-949DECA8AD02}" type="pres">
      <dgm:prSet presAssocID="{7E8DD8A6-80B4-4786-9B36-B0803C07F5FF}" presName="LevelTwoTextNode" presStyleLbl="node3" presStyleIdx="7" presStyleCnt="8" custScaleX="203164" custScaleY="55821">
        <dgm:presLayoutVars>
          <dgm:chPref val="3"/>
        </dgm:presLayoutVars>
      </dgm:prSet>
      <dgm:spPr/>
    </dgm:pt>
    <dgm:pt modelId="{1A74FCBC-B226-4BF5-9D6B-4638BCD0D8AD}" type="pres">
      <dgm:prSet presAssocID="{7E8DD8A6-80B4-4786-9B36-B0803C07F5FF}" presName="level3hierChild" presStyleCnt="0"/>
      <dgm:spPr/>
    </dgm:pt>
  </dgm:ptLst>
  <dgm:cxnLst>
    <dgm:cxn modelId="{64157101-CE60-45C6-AA33-1BD8084E1A0F}" type="presOf" srcId="{125903E5-BB2B-4B0E-BC4C-8D02439EAA18}" destId="{8A7CB638-2F46-445A-B64E-FE3F67E22B07}" srcOrd="0" destOrd="0" presId="urn:microsoft.com/office/officeart/2005/8/layout/hierarchy2"/>
    <dgm:cxn modelId="{7E7C8A11-61BE-42C7-B587-C8AF8FD779AD}" type="presOf" srcId="{21F2B2D6-8A79-435D-9A26-D936FB036652}" destId="{6DE98B65-5FD5-4B4B-B0B2-B8DE546DCBEC}" srcOrd="0" destOrd="0" presId="urn:microsoft.com/office/officeart/2005/8/layout/hierarchy2"/>
    <dgm:cxn modelId="{23AB4919-2A16-4685-B3DE-FD36F2A065B2}" srcId="{B4FCF4F7-8890-4200-A7CE-8FCD253E6E64}" destId="{7E8DD8A6-80B4-4786-9B36-B0803C07F5FF}" srcOrd="3" destOrd="0" parTransId="{E50224C3-8037-4602-98F5-938DC8237678}" sibTransId="{A483D103-1EA1-4F06-911C-8D84101194F8}"/>
    <dgm:cxn modelId="{E8E3362A-013A-41D2-BD65-BA0248E28A8A}" srcId="{86326A0B-D501-4E2B-B3DD-29889D314D9C}" destId="{90008618-EA8B-43BD-B489-AD386A12DBD7}" srcOrd="3" destOrd="0" parTransId="{D15F2171-AF75-4CFB-B3D0-C6A15EDE2294}" sibTransId="{4FB38CC4-656B-40D7-B90A-F14A953763D4}"/>
    <dgm:cxn modelId="{74D0E32B-7286-4D3F-8607-69BEE43AE7AC}" srcId="{86326A0B-D501-4E2B-B3DD-29889D314D9C}" destId="{610DF90D-575F-42EE-AB72-9C5582DF9851}" srcOrd="2" destOrd="0" parTransId="{072A24D7-E86C-466A-881E-CD54B39AB156}" sibTransId="{788403FD-9787-4592-85C2-15FC6DA539F3}"/>
    <dgm:cxn modelId="{B7921D30-6252-4D88-B637-B5F5AB11981A}" srcId="{86326A0B-D501-4E2B-B3DD-29889D314D9C}" destId="{D324C5B8-6402-47B5-BB87-3DAA0C6E26D3}" srcOrd="0" destOrd="0" parTransId="{125903E5-BB2B-4B0E-BC4C-8D02439EAA18}" sibTransId="{9A114C4E-C38E-4F87-98C8-A3BFB48A7AAF}"/>
    <dgm:cxn modelId="{3C0E6E30-038F-4A28-9E88-40F3FFA9412C}" type="presOf" srcId="{EF25AB25-2AD4-40BC-BA7A-EBBC8893ABAF}" destId="{602D46C8-BAC4-46AC-B4C5-409B455B4B9D}" srcOrd="1" destOrd="0" presId="urn:microsoft.com/office/officeart/2005/8/layout/hierarchy2"/>
    <dgm:cxn modelId="{257A6839-0315-48B4-A630-F6A8E9B0A103}" type="presOf" srcId="{9D0936CD-EE12-4FA4-8E55-273BBEB68936}" destId="{DB92E0D8-F4BD-447F-8FC8-6483B9B75B76}" srcOrd="1" destOrd="0" presId="urn:microsoft.com/office/officeart/2005/8/layout/hierarchy2"/>
    <dgm:cxn modelId="{95F1CA3B-6A10-43E3-BF18-279CABD5E06B}" srcId="{B4FCF4F7-8890-4200-A7CE-8FCD253E6E64}" destId="{4C4EE68E-F446-4743-B012-6594202ABC8A}" srcOrd="2" destOrd="0" parTransId="{21F2B2D6-8A79-435D-9A26-D936FB036652}" sibTransId="{4D5BBFC2-94DC-4302-A287-6F4B3D2DF4B3}"/>
    <dgm:cxn modelId="{D631765B-AD8B-4C04-88C2-9507D76992BE}" srcId="{B4FCF4F7-8890-4200-A7CE-8FCD253E6E64}" destId="{4E6F708C-5498-4059-853F-AE9247748EA6}" srcOrd="1" destOrd="0" parTransId="{E3D36EF5-7826-4FE4-8ADA-14C6C598AA13}" sibTransId="{47310BE2-864B-4F67-869B-462FDEEBE534}"/>
    <dgm:cxn modelId="{790DBF5E-9FFB-40E5-A8FB-0A7A36FC6B0B}" type="presOf" srcId="{610DF90D-575F-42EE-AB72-9C5582DF9851}" destId="{39CAE9CF-C11D-4A47-8DB2-B321B110958C}" srcOrd="0" destOrd="0" presId="urn:microsoft.com/office/officeart/2005/8/layout/hierarchy2"/>
    <dgm:cxn modelId="{8A0CC260-9805-4E3A-8915-59FA553C09C8}" type="presOf" srcId="{F1BBA25E-156B-453B-B664-1398FC1D6D20}" destId="{0864B307-E966-4B8B-8F18-7EE1C56DBED2}" srcOrd="0" destOrd="0" presId="urn:microsoft.com/office/officeart/2005/8/layout/hierarchy2"/>
    <dgm:cxn modelId="{20F7D841-035C-4A62-AE9A-E03523D1CB13}" type="presOf" srcId="{125903E5-BB2B-4B0E-BC4C-8D02439EAA18}" destId="{7D651FEA-2F66-4AB2-992F-AB7C78A25A0A}" srcOrd="1" destOrd="0" presId="urn:microsoft.com/office/officeart/2005/8/layout/hierarchy2"/>
    <dgm:cxn modelId="{1F4BD863-D128-4FEE-839F-185D48434998}" srcId="{B4FCF4F7-8890-4200-A7CE-8FCD253E6E64}" destId="{F43A9ADB-9B86-43C2-8F01-DCB0A2268CC8}" srcOrd="0" destOrd="0" parTransId="{9D0936CD-EE12-4FA4-8E55-273BBEB68936}" sibTransId="{8EF1DC67-8E94-4F53-8689-DBE9A255AAA8}"/>
    <dgm:cxn modelId="{DE6FEA63-F9F0-4180-8A27-2BB166A89838}" type="presOf" srcId="{4C4EE68E-F446-4743-B012-6594202ABC8A}" destId="{96A73C31-2232-4815-B2CC-DC5FF4549B78}" srcOrd="0" destOrd="0" presId="urn:microsoft.com/office/officeart/2005/8/layout/hierarchy2"/>
    <dgm:cxn modelId="{0A189647-FBFE-4B7E-8EEF-26C2F99920C8}" type="presOf" srcId="{9B8F7F28-5C1B-440B-9FBF-93E36CCF12F2}" destId="{3B59D6C2-53CF-41B1-B70F-ACF5C1C66997}" srcOrd="1" destOrd="0" presId="urn:microsoft.com/office/officeart/2005/8/layout/hierarchy2"/>
    <dgm:cxn modelId="{ACD0E867-A823-44BF-B920-6858217D1663}" type="presOf" srcId="{D324C5B8-6402-47B5-BB87-3DAA0C6E26D3}" destId="{18D80EFE-5024-462C-B934-7F8B5A6D0563}" srcOrd="0" destOrd="0" presId="urn:microsoft.com/office/officeart/2005/8/layout/hierarchy2"/>
    <dgm:cxn modelId="{FAC7D369-998C-4CBC-A4E0-FA56CF68E15F}" type="presOf" srcId="{F1BBA25E-156B-453B-B664-1398FC1D6D20}" destId="{616C3D2F-10FA-4D74-A8FD-9D54DFE973F0}" srcOrd="1" destOrd="0" presId="urn:microsoft.com/office/officeart/2005/8/layout/hierarchy2"/>
    <dgm:cxn modelId="{A57F704A-F8C0-42C0-B5A4-256E8239EAAF}" type="presOf" srcId="{072A24D7-E86C-466A-881E-CD54B39AB156}" destId="{0918735E-AD0E-41E6-A11F-4D96B2E2F8BD}" srcOrd="0" destOrd="0" presId="urn:microsoft.com/office/officeart/2005/8/layout/hierarchy2"/>
    <dgm:cxn modelId="{7B273571-7469-4FBC-AE4D-31591271C79B}" type="presOf" srcId="{B4FCF4F7-8890-4200-A7CE-8FCD253E6E64}" destId="{48E41841-0D7C-4302-B1EC-7AA3EFB11490}" srcOrd="0" destOrd="0" presId="urn:microsoft.com/office/officeart/2005/8/layout/hierarchy2"/>
    <dgm:cxn modelId="{B4DD9075-DA55-4762-88AA-2460FDF19ABA}" type="presOf" srcId="{E3D36EF5-7826-4FE4-8ADA-14C6C598AA13}" destId="{EB3103B8-6479-45C8-BA23-18C536D3FB3B}" srcOrd="1" destOrd="0" presId="urn:microsoft.com/office/officeart/2005/8/layout/hierarchy2"/>
    <dgm:cxn modelId="{AF6A027C-021B-471B-91B8-5F27D4BB870B}" type="presOf" srcId="{21F2B2D6-8A79-435D-9A26-D936FB036652}" destId="{2AFD11B3-C7EB-4472-A22A-CBEE255F3F6D}" srcOrd="1" destOrd="0" presId="urn:microsoft.com/office/officeart/2005/8/layout/hierarchy2"/>
    <dgm:cxn modelId="{F91A8984-4C96-4C8E-B23B-36E4039F4CCD}" srcId="{86326A0B-D501-4E2B-B3DD-29889D314D9C}" destId="{03DE4CEA-0583-4CF8-887C-8AD78397A8B1}" srcOrd="1" destOrd="0" parTransId="{F1BBA25E-156B-453B-B664-1398FC1D6D20}" sibTransId="{5E7CE544-1224-4FBB-B4FA-8A4D355FBB6F}"/>
    <dgm:cxn modelId="{2D0E808C-A201-4E05-B6F5-487506D082EF}" type="presOf" srcId="{145EB1F4-A654-4A64-8CF5-DFCFF6FDAEF5}" destId="{5D80B939-1671-4F81-8CD1-85FF01160CDD}" srcOrd="0" destOrd="0" presId="urn:microsoft.com/office/officeart/2005/8/layout/hierarchy2"/>
    <dgm:cxn modelId="{1D14E78D-FF67-4600-8EB5-391E3D8BF9FA}" type="presOf" srcId="{03DE4CEA-0583-4CF8-887C-8AD78397A8B1}" destId="{BB2363AC-02E8-4F2C-992A-CF5C4C851379}" srcOrd="0" destOrd="0" presId="urn:microsoft.com/office/officeart/2005/8/layout/hierarchy2"/>
    <dgm:cxn modelId="{99D41797-5026-4171-8AED-257A03DB59BA}" srcId="{905393A5-11FA-426B-B65E-5EDA92F51CBD}" destId="{145EB1F4-A654-4A64-8CF5-DFCFF6FDAEF5}" srcOrd="0" destOrd="0" parTransId="{1FCB6AD6-206E-4758-9EFD-748FCBC08408}" sibTransId="{D4AC8D01-F4E5-4615-A25D-DBDC157F2FCA}"/>
    <dgm:cxn modelId="{A9863D9A-89D2-47D3-91EF-C2156A28166F}" type="presOf" srcId="{4E6F708C-5498-4059-853F-AE9247748EA6}" destId="{09254B30-C905-422E-B58F-17341C8938E6}" srcOrd="0" destOrd="0" presId="urn:microsoft.com/office/officeart/2005/8/layout/hierarchy2"/>
    <dgm:cxn modelId="{C487839C-7B97-4FFC-A438-B6E3EF2DC711}" type="presOf" srcId="{D15F2171-AF75-4CFB-B3D0-C6A15EDE2294}" destId="{FB4CDD1B-9F1B-468C-A9B9-419C1CF4BA15}" srcOrd="0" destOrd="0" presId="urn:microsoft.com/office/officeart/2005/8/layout/hierarchy2"/>
    <dgm:cxn modelId="{C01DA6AB-0AF1-4D4F-B85D-3E69FD1BF884}" type="presOf" srcId="{90008618-EA8B-43BD-B489-AD386A12DBD7}" destId="{B2883395-909F-4FAB-9588-9EF3AA65D227}" srcOrd="0" destOrd="0" presId="urn:microsoft.com/office/officeart/2005/8/layout/hierarchy2"/>
    <dgm:cxn modelId="{BFFCFBAD-E060-45CE-A0EB-0020F0746A6E}" type="presOf" srcId="{905393A5-11FA-426B-B65E-5EDA92F51CBD}" destId="{75C26AC6-C070-46AB-9E31-FB7F9CA07A75}" srcOrd="0" destOrd="0" presId="urn:microsoft.com/office/officeart/2005/8/layout/hierarchy2"/>
    <dgm:cxn modelId="{329D13AE-29FF-4CFA-8897-633EDD380A5F}" type="presOf" srcId="{D15F2171-AF75-4CFB-B3D0-C6A15EDE2294}" destId="{230C92EC-0D90-4B4B-BB58-66B5246FFFFD}" srcOrd="1" destOrd="0" presId="urn:microsoft.com/office/officeart/2005/8/layout/hierarchy2"/>
    <dgm:cxn modelId="{8FAF30BC-6C75-45D7-ACD0-09A7B72AAF07}" srcId="{145EB1F4-A654-4A64-8CF5-DFCFF6FDAEF5}" destId="{86326A0B-D501-4E2B-B3DD-29889D314D9C}" srcOrd="0" destOrd="0" parTransId="{EF25AB25-2AD4-40BC-BA7A-EBBC8893ABAF}" sibTransId="{B9CCBE70-B482-4EB8-96F9-438D3560E3DB}"/>
    <dgm:cxn modelId="{BD2655BE-2E54-4940-8C98-F96E4CA111E8}" type="presOf" srcId="{E3D36EF5-7826-4FE4-8ADA-14C6C598AA13}" destId="{27E4A93E-AF62-464D-BEB8-B534E6C83AE2}" srcOrd="0" destOrd="0" presId="urn:microsoft.com/office/officeart/2005/8/layout/hierarchy2"/>
    <dgm:cxn modelId="{D7D659C2-7C9A-4974-87B8-1F072CF3F0DF}" type="presOf" srcId="{7E8DD8A6-80B4-4786-9B36-B0803C07F5FF}" destId="{1C782212-AB26-4C09-8E48-949DECA8AD02}" srcOrd="0" destOrd="0" presId="urn:microsoft.com/office/officeart/2005/8/layout/hierarchy2"/>
    <dgm:cxn modelId="{220FD2C4-EB32-45F2-B136-1DA6024F833B}" type="presOf" srcId="{F43A9ADB-9B86-43C2-8F01-DCB0A2268CC8}" destId="{37D7DF75-2B59-411C-9772-7838766EC52C}" srcOrd="0" destOrd="0" presId="urn:microsoft.com/office/officeart/2005/8/layout/hierarchy2"/>
    <dgm:cxn modelId="{060C67C7-18D9-4DAB-9B5D-EC2C58846200}" srcId="{145EB1F4-A654-4A64-8CF5-DFCFF6FDAEF5}" destId="{B4FCF4F7-8890-4200-A7CE-8FCD253E6E64}" srcOrd="1" destOrd="0" parTransId="{9B8F7F28-5C1B-440B-9FBF-93E36CCF12F2}" sibTransId="{9D895095-AA3A-4301-B851-350E615FC49C}"/>
    <dgm:cxn modelId="{FE7654C8-B3D4-4145-9E2E-B2BC3532B2E7}" type="presOf" srcId="{E50224C3-8037-4602-98F5-938DC8237678}" destId="{385E1232-E824-4657-BA3C-053887F83A62}" srcOrd="1" destOrd="0" presId="urn:microsoft.com/office/officeart/2005/8/layout/hierarchy2"/>
    <dgm:cxn modelId="{760DC1CD-DB38-45A6-BFDF-C382EB06329B}" type="presOf" srcId="{E50224C3-8037-4602-98F5-938DC8237678}" destId="{3B36A29B-BCF3-4008-B1F3-59AC71D2B981}" srcOrd="0" destOrd="0" presId="urn:microsoft.com/office/officeart/2005/8/layout/hierarchy2"/>
    <dgm:cxn modelId="{F9CE20DB-D56F-4DB0-A5DA-B7B873423F20}" type="presOf" srcId="{9D0936CD-EE12-4FA4-8E55-273BBEB68936}" destId="{DAF26113-C249-4208-BABD-2B9A5814B92D}" srcOrd="0" destOrd="0" presId="urn:microsoft.com/office/officeart/2005/8/layout/hierarchy2"/>
    <dgm:cxn modelId="{18F520DE-A751-4C88-B293-80EAE0601113}" type="presOf" srcId="{9B8F7F28-5C1B-440B-9FBF-93E36CCF12F2}" destId="{E2441CF6-D869-460B-B1F4-67A379FE657F}" srcOrd="0" destOrd="0" presId="urn:microsoft.com/office/officeart/2005/8/layout/hierarchy2"/>
    <dgm:cxn modelId="{ED681AEB-AF77-4A7E-892F-D5DF620D5306}" type="presOf" srcId="{072A24D7-E86C-466A-881E-CD54B39AB156}" destId="{688510F3-57DB-44F0-B47A-3867DE16EDA2}" srcOrd="1" destOrd="0" presId="urn:microsoft.com/office/officeart/2005/8/layout/hierarchy2"/>
    <dgm:cxn modelId="{B25CC1F3-8AC4-4892-98E7-C4EDAB3728D4}" type="presOf" srcId="{EF25AB25-2AD4-40BC-BA7A-EBBC8893ABAF}" destId="{C4176495-E72D-452A-AFFD-459A34B6F6E3}" srcOrd="0" destOrd="0" presId="urn:microsoft.com/office/officeart/2005/8/layout/hierarchy2"/>
    <dgm:cxn modelId="{557645F8-1D51-4AAB-ADF9-032B5A8BC783}" type="presOf" srcId="{86326A0B-D501-4E2B-B3DD-29889D314D9C}" destId="{01B46271-2812-4429-958C-EF4ABD6F6EED}" srcOrd="0" destOrd="0" presId="urn:microsoft.com/office/officeart/2005/8/layout/hierarchy2"/>
    <dgm:cxn modelId="{B9F2B090-F353-440C-913E-73C233C0C5E7}" type="presParOf" srcId="{75C26AC6-C070-46AB-9E31-FB7F9CA07A75}" destId="{B661A4CF-9D95-4D77-8778-78AFD8CADF76}" srcOrd="0" destOrd="0" presId="urn:microsoft.com/office/officeart/2005/8/layout/hierarchy2"/>
    <dgm:cxn modelId="{5526ACB2-83A7-48CA-A05C-646051FE0A00}" type="presParOf" srcId="{B661A4CF-9D95-4D77-8778-78AFD8CADF76}" destId="{5D80B939-1671-4F81-8CD1-85FF01160CDD}" srcOrd="0" destOrd="0" presId="urn:microsoft.com/office/officeart/2005/8/layout/hierarchy2"/>
    <dgm:cxn modelId="{F0ED3B93-5376-4B7C-A67F-A2222C75BCF1}" type="presParOf" srcId="{B661A4CF-9D95-4D77-8778-78AFD8CADF76}" destId="{63B44076-70B2-4D70-9955-FDDDF1B53C8D}" srcOrd="1" destOrd="0" presId="urn:microsoft.com/office/officeart/2005/8/layout/hierarchy2"/>
    <dgm:cxn modelId="{FBBAF307-0C09-484F-8FBC-0B2C6C3CB0BB}" type="presParOf" srcId="{63B44076-70B2-4D70-9955-FDDDF1B53C8D}" destId="{C4176495-E72D-452A-AFFD-459A34B6F6E3}" srcOrd="0" destOrd="0" presId="urn:microsoft.com/office/officeart/2005/8/layout/hierarchy2"/>
    <dgm:cxn modelId="{9895BD23-29B9-4329-B5EA-5E6A08F7AD7A}" type="presParOf" srcId="{C4176495-E72D-452A-AFFD-459A34B6F6E3}" destId="{602D46C8-BAC4-46AC-B4C5-409B455B4B9D}" srcOrd="0" destOrd="0" presId="urn:microsoft.com/office/officeart/2005/8/layout/hierarchy2"/>
    <dgm:cxn modelId="{FDBFDD0F-73A9-4D81-BBA0-8FB025B4B46D}" type="presParOf" srcId="{63B44076-70B2-4D70-9955-FDDDF1B53C8D}" destId="{2F3C1D56-D31C-4B61-8CBA-70ABA2060C69}" srcOrd="1" destOrd="0" presId="urn:microsoft.com/office/officeart/2005/8/layout/hierarchy2"/>
    <dgm:cxn modelId="{04693150-B069-4E31-A95C-AE5B6EEC116C}" type="presParOf" srcId="{2F3C1D56-D31C-4B61-8CBA-70ABA2060C69}" destId="{01B46271-2812-4429-958C-EF4ABD6F6EED}" srcOrd="0" destOrd="0" presId="urn:microsoft.com/office/officeart/2005/8/layout/hierarchy2"/>
    <dgm:cxn modelId="{063F25B1-9D9E-45EE-9ED3-841545861789}" type="presParOf" srcId="{2F3C1D56-D31C-4B61-8CBA-70ABA2060C69}" destId="{E0B41354-4FB0-453E-AAD6-667718DA6EA7}" srcOrd="1" destOrd="0" presId="urn:microsoft.com/office/officeart/2005/8/layout/hierarchy2"/>
    <dgm:cxn modelId="{A131A219-985A-4896-89A9-58E4050F1481}" type="presParOf" srcId="{E0B41354-4FB0-453E-AAD6-667718DA6EA7}" destId="{8A7CB638-2F46-445A-B64E-FE3F67E22B07}" srcOrd="0" destOrd="0" presId="urn:microsoft.com/office/officeart/2005/8/layout/hierarchy2"/>
    <dgm:cxn modelId="{784EB09E-9DBE-4739-9919-3C86D88CC5BA}" type="presParOf" srcId="{8A7CB638-2F46-445A-B64E-FE3F67E22B07}" destId="{7D651FEA-2F66-4AB2-992F-AB7C78A25A0A}" srcOrd="0" destOrd="0" presId="urn:microsoft.com/office/officeart/2005/8/layout/hierarchy2"/>
    <dgm:cxn modelId="{7E4F0A88-2565-479F-A5B4-A3CCD3E52ACE}" type="presParOf" srcId="{E0B41354-4FB0-453E-AAD6-667718DA6EA7}" destId="{E057F609-5988-4208-8C01-CE640B6E0CE8}" srcOrd="1" destOrd="0" presId="urn:microsoft.com/office/officeart/2005/8/layout/hierarchy2"/>
    <dgm:cxn modelId="{41E11643-208C-4A16-8087-B7BABD078910}" type="presParOf" srcId="{E057F609-5988-4208-8C01-CE640B6E0CE8}" destId="{18D80EFE-5024-462C-B934-7F8B5A6D0563}" srcOrd="0" destOrd="0" presId="urn:microsoft.com/office/officeart/2005/8/layout/hierarchy2"/>
    <dgm:cxn modelId="{08F5879A-A461-4E93-A63B-C1488CEED019}" type="presParOf" srcId="{E057F609-5988-4208-8C01-CE640B6E0CE8}" destId="{88BD92A7-7EEF-46FB-AFD8-8EACE3A655A2}" srcOrd="1" destOrd="0" presId="urn:microsoft.com/office/officeart/2005/8/layout/hierarchy2"/>
    <dgm:cxn modelId="{D2F33C7B-ED23-4248-87F1-1A56A6E8ED8C}" type="presParOf" srcId="{E0B41354-4FB0-453E-AAD6-667718DA6EA7}" destId="{0864B307-E966-4B8B-8F18-7EE1C56DBED2}" srcOrd="2" destOrd="0" presId="urn:microsoft.com/office/officeart/2005/8/layout/hierarchy2"/>
    <dgm:cxn modelId="{3DA35E58-E1AD-4248-93F3-50EEE9265417}" type="presParOf" srcId="{0864B307-E966-4B8B-8F18-7EE1C56DBED2}" destId="{616C3D2F-10FA-4D74-A8FD-9D54DFE973F0}" srcOrd="0" destOrd="0" presId="urn:microsoft.com/office/officeart/2005/8/layout/hierarchy2"/>
    <dgm:cxn modelId="{2773B0B5-5C99-4A81-B513-27C649792235}" type="presParOf" srcId="{E0B41354-4FB0-453E-AAD6-667718DA6EA7}" destId="{5DD1698B-190E-46B9-A72E-8C60501C8A41}" srcOrd="3" destOrd="0" presId="urn:microsoft.com/office/officeart/2005/8/layout/hierarchy2"/>
    <dgm:cxn modelId="{94529983-03E6-4155-BB45-5DB0F65DF7B8}" type="presParOf" srcId="{5DD1698B-190E-46B9-A72E-8C60501C8A41}" destId="{BB2363AC-02E8-4F2C-992A-CF5C4C851379}" srcOrd="0" destOrd="0" presId="urn:microsoft.com/office/officeart/2005/8/layout/hierarchy2"/>
    <dgm:cxn modelId="{D2C45A2F-F083-4171-9056-99CF168A12E1}" type="presParOf" srcId="{5DD1698B-190E-46B9-A72E-8C60501C8A41}" destId="{7F4B63AD-23BF-458C-B637-1CCC97B3FCCD}" srcOrd="1" destOrd="0" presId="urn:microsoft.com/office/officeart/2005/8/layout/hierarchy2"/>
    <dgm:cxn modelId="{EDED23D6-B17B-49E1-AD9F-4DE6B12DB79F}" type="presParOf" srcId="{E0B41354-4FB0-453E-AAD6-667718DA6EA7}" destId="{0918735E-AD0E-41E6-A11F-4D96B2E2F8BD}" srcOrd="4" destOrd="0" presId="urn:microsoft.com/office/officeart/2005/8/layout/hierarchy2"/>
    <dgm:cxn modelId="{BA58A5EF-57F4-460D-818C-DE452C542F97}" type="presParOf" srcId="{0918735E-AD0E-41E6-A11F-4D96B2E2F8BD}" destId="{688510F3-57DB-44F0-B47A-3867DE16EDA2}" srcOrd="0" destOrd="0" presId="urn:microsoft.com/office/officeart/2005/8/layout/hierarchy2"/>
    <dgm:cxn modelId="{DB3ABCD5-619E-4497-8F49-D79D9096614F}" type="presParOf" srcId="{E0B41354-4FB0-453E-AAD6-667718DA6EA7}" destId="{534833C6-1C89-4EA3-A501-CC2BA319D330}" srcOrd="5" destOrd="0" presId="urn:microsoft.com/office/officeart/2005/8/layout/hierarchy2"/>
    <dgm:cxn modelId="{C3534EDA-664E-4A6E-BA70-813AD81A8930}" type="presParOf" srcId="{534833C6-1C89-4EA3-A501-CC2BA319D330}" destId="{39CAE9CF-C11D-4A47-8DB2-B321B110958C}" srcOrd="0" destOrd="0" presId="urn:microsoft.com/office/officeart/2005/8/layout/hierarchy2"/>
    <dgm:cxn modelId="{AE4D9C4E-0C7D-4E79-A0C2-D9DAB1A9E607}" type="presParOf" srcId="{534833C6-1C89-4EA3-A501-CC2BA319D330}" destId="{3EE7BB29-A2D1-491F-8E93-B7AC2421FB9A}" srcOrd="1" destOrd="0" presId="urn:microsoft.com/office/officeart/2005/8/layout/hierarchy2"/>
    <dgm:cxn modelId="{8EB9CCB9-8051-43B8-9722-7313A25744F5}" type="presParOf" srcId="{E0B41354-4FB0-453E-AAD6-667718DA6EA7}" destId="{FB4CDD1B-9F1B-468C-A9B9-419C1CF4BA15}" srcOrd="6" destOrd="0" presId="urn:microsoft.com/office/officeart/2005/8/layout/hierarchy2"/>
    <dgm:cxn modelId="{A18D4319-6E6D-4173-8B22-A3F98FE0F240}" type="presParOf" srcId="{FB4CDD1B-9F1B-468C-A9B9-419C1CF4BA15}" destId="{230C92EC-0D90-4B4B-BB58-66B5246FFFFD}" srcOrd="0" destOrd="0" presId="urn:microsoft.com/office/officeart/2005/8/layout/hierarchy2"/>
    <dgm:cxn modelId="{04D18970-D9BE-4BCC-A1BD-9E3B0CAD197D}" type="presParOf" srcId="{E0B41354-4FB0-453E-AAD6-667718DA6EA7}" destId="{15F033D2-BEDF-41AF-B66F-32E377355B0F}" srcOrd="7" destOrd="0" presId="urn:microsoft.com/office/officeart/2005/8/layout/hierarchy2"/>
    <dgm:cxn modelId="{385F7573-963C-4F42-8C2F-39DDC5AACB63}" type="presParOf" srcId="{15F033D2-BEDF-41AF-B66F-32E377355B0F}" destId="{B2883395-909F-4FAB-9588-9EF3AA65D227}" srcOrd="0" destOrd="0" presId="urn:microsoft.com/office/officeart/2005/8/layout/hierarchy2"/>
    <dgm:cxn modelId="{F2C9A886-4830-407F-9E02-28FA73FB41ED}" type="presParOf" srcId="{15F033D2-BEDF-41AF-B66F-32E377355B0F}" destId="{BDC7E54F-9803-4053-8A29-C5BCB2734F36}" srcOrd="1" destOrd="0" presId="urn:microsoft.com/office/officeart/2005/8/layout/hierarchy2"/>
    <dgm:cxn modelId="{5C46ACD5-7C28-4EB3-978C-C094E62132B6}" type="presParOf" srcId="{63B44076-70B2-4D70-9955-FDDDF1B53C8D}" destId="{E2441CF6-D869-460B-B1F4-67A379FE657F}" srcOrd="2" destOrd="0" presId="urn:microsoft.com/office/officeart/2005/8/layout/hierarchy2"/>
    <dgm:cxn modelId="{08C59089-F266-40D5-85A5-190363B2D9B0}" type="presParOf" srcId="{E2441CF6-D869-460B-B1F4-67A379FE657F}" destId="{3B59D6C2-53CF-41B1-B70F-ACF5C1C66997}" srcOrd="0" destOrd="0" presId="urn:microsoft.com/office/officeart/2005/8/layout/hierarchy2"/>
    <dgm:cxn modelId="{21FAEC9A-5A50-4784-ADFC-784C46F5736F}" type="presParOf" srcId="{63B44076-70B2-4D70-9955-FDDDF1B53C8D}" destId="{65249647-19C2-4E51-AB0C-E0C70FE28742}" srcOrd="3" destOrd="0" presId="urn:microsoft.com/office/officeart/2005/8/layout/hierarchy2"/>
    <dgm:cxn modelId="{0EAC5DB3-D4C4-4400-9F6D-2608DA6C652A}" type="presParOf" srcId="{65249647-19C2-4E51-AB0C-E0C70FE28742}" destId="{48E41841-0D7C-4302-B1EC-7AA3EFB11490}" srcOrd="0" destOrd="0" presId="urn:microsoft.com/office/officeart/2005/8/layout/hierarchy2"/>
    <dgm:cxn modelId="{A52A9246-B249-41C4-9F42-72E9EE771BF5}" type="presParOf" srcId="{65249647-19C2-4E51-AB0C-E0C70FE28742}" destId="{BF55AF96-F35C-4CAF-BF28-ADFAB8312EE5}" srcOrd="1" destOrd="0" presId="urn:microsoft.com/office/officeart/2005/8/layout/hierarchy2"/>
    <dgm:cxn modelId="{2777AED4-7AFD-43E7-9F49-E4FB053A4FF8}" type="presParOf" srcId="{BF55AF96-F35C-4CAF-BF28-ADFAB8312EE5}" destId="{DAF26113-C249-4208-BABD-2B9A5814B92D}" srcOrd="0" destOrd="0" presId="urn:microsoft.com/office/officeart/2005/8/layout/hierarchy2"/>
    <dgm:cxn modelId="{6F36101D-CAEA-4087-8788-C2EDA98139D9}" type="presParOf" srcId="{DAF26113-C249-4208-BABD-2B9A5814B92D}" destId="{DB92E0D8-F4BD-447F-8FC8-6483B9B75B76}" srcOrd="0" destOrd="0" presId="urn:microsoft.com/office/officeart/2005/8/layout/hierarchy2"/>
    <dgm:cxn modelId="{5E33067C-B750-48FC-8A7E-C2E5864AF61F}" type="presParOf" srcId="{BF55AF96-F35C-4CAF-BF28-ADFAB8312EE5}" destId="{7F06B3E5-35FD-4C5A-A482-BD22252AD172}" srcOrd="1" destOrd="0" presId="urn:microsoft.com/office/officeart/2005/8/layout/hierarchy2"/>
    <dgm:cxn modelId="{5EB39045-FF21-482D-A7F3-DAF7C9E9780F}" type="presParOf" srcId="{7F06B3E5-35FD-4C5A-A482-BD22252AD172}" destId="{37D7DF75-2B59-411C-9772-7838766EC52C}" srcOrd="0" destOrd="0" presId="urn:microsoft.com/office/officeart/2005/8/layout/hierarchy2"/>
    <dgm:cxn modelId="{C52DC563-4DCF-4675-97AC-A2397CAF1779}" type="presParOf" srcId="{7F06B3E5-35FD-4C5A-A482-BD22252AD172}" destId="{A371D258-0205-45CD-AD07-FD83DA1FED3E}" srcOrd="1" destOrd="0" presId="urn:microsoft.com/office/officeart/2005/8/layout/hierarchy2"/>
    <dgm:cxn modelId="{57B9DB39-E7B8-49BB-BF4B-943B13423B6E}" type="presParOf" srcId="{BF55AF96-F35C-4CAF-BF28-ADFAB8312EE5}" destId="{27E4A93E-AF62-464D-BEB8-B534E6C83AE2}" srcOrd="2" destOrd="0" presId="urn:microsoft.com/office/officeart/2005/8/layout/hierarchy2"/>
    <dgm:cxn modelId="{8AE285E9-3D59-4B05-8B66-E10BCBE481C9}" type="presParOf" srcId="{27E4A93E-AF62-464D-BEB8-B534E6C83AE2}" destId="{EB3103B8-6479-45C8-BA23-18C536D3FB3B}" srcOrd="0" destOrd="0" presId="urn:microsoft.com/office/officeart/2005/8/layout/hierarchy2"/>
    <dgm:cxn modelId="{529E8FF4-2A06-42B8-B1AC-6117C78850D7}" type="presParOf" srcId="{BF55AF96-F35C-4CAF-BF28-ADFAB8312EE5}" destId="{A0B62E55-7D39-47CD-A614-B930212663D8}" srcOrd="3" destOrd="0" presId="urn:microsoft.com/office/officeart/2005/8/layout/hierarchy2"/>
    <dgm:cxn modelId="{A113414E-A7DA-4924-BE52-DC1470107EFE}" type="presParOf" srcId="{A0B62E55-7D39-47CD-A614-B930212663D8}" destId="{09254B30-C905-422E-B58F-17341C8938E6}" srcOrd="0" destOrd="0" presId="urn:microsoft.com/office/officeart/2005/8/layout/hierarchy2"/>
    <dgm:cxn modelId="{B2FA3C7F-EADE-46EC-B506-5D58E3B4AA65}" type="presParOf" srcId="{A0B62E55-7D39-47CD-A614-B930212663D8}" destId="{C4F5232F-04FD-4AA1-8DC8-5CA499515E44}" srcOrd="1" destOrd="0" presId="urn:microsoft.com/office/officeart/2005/8/layout/hierarchy2"/>
    <dgm:cxn modelId="{F4C87C37-A85E-462D-BB22-590601945B96}" type="presParOf" srcId="{BF55AF96-F35C-4CAF-BF28-ADFAB8312EE5}" destId="{6DE98B65-5FD5-4B4B-B0B2-B8DE546DCBEC}" srcOrd="4" destOrd="0" presId="urn:microsoft.com/office/officeart/2005/8/layout/hierarchy2"/>
    <dgm:cxn modelId="{1AFB822F-339A-42FB-8FF6-AD2565147183}" type="presParOf" srcId="{6DE98B65-5FD5-4B4B-B0B2-B8DE546DCBEC}" destId="{2AFD11B3-C7EB-4472-A22A-CBEE255F3F6D}" srcOrd="0" destOrd="0" presId="urn:microsoft.com/office/officeart/2005/8/layout/hierarchy2"/>
    <dgm:cxn modelId="{43AE9973-F221-4F66-88C4-58068C2EE02B}" type="presParOf" srcId="{BF55AF96-F35C-4CAF-BF28-ADFAB8312EE5}" destId="{59FB139A-5C22-488C-B9B9-D566AA0CD400}" srcOrd="5" destOrd="0" presId="urn:microsoft.com/office/officeart/2005/8/layout/hierarchy2"/>
    <dgm:cxn modelId="{A5A2C140-FE86-48A8-924B-951CB9554F65}" type="presParOf" srcId="{59FB139A-5C22-488C-B9B9-D566AA0CD400}" destId="{96A73C31-2232-4815-B2CC-DC5FF4549B78}" srcOrd="0" destOrd="0" presId="urn:microsoft.com/office/officeart/2005/8/layout/hierarchy2"/>
    <dgm:cxn modelId="{FC86265D-83AE-4D1C-BB9D-9629432C3619}" type="presParOf" srcId="{59FB139A-5C22-488C-B9B9-D566AA0CD400}" destId="{AD9B66BC-1E90-47F0-BA68-5B3D52F4AAAA}" srcOrd="1" destOrd="0" presId="urn:microsoft.com/office/officeart/2005/8/layout/hierarchy2"/>
    <dgm:cxn modelId="{057B21D5-C39E-4389-9B15-AA3CB94B7738}" type="presParOf" srcId="{BF55AF96-F35C-4CAF-BF28-ADFAB8312EE5}" destId="{3B36A29B-BCF3-4008-B1F3-59AC71D2B981}" srcOrd="6" destOrd="0" presId="urn:microsoft.com/office/officeart/2005/8/layout/hierarchy2"/>
    <dgm:cxn modelId="{852EDF6D-382A-40B0-8674-96745867876D}" type="presParOf" srcId="{3B36A29B-BCF3-4008-B1F3-59AC71D2B981}" destId="{385E1232-E824-4657-BA3C-053887F83A62}" srcOrd="0" destOrd="0" presId="urn:microsoft.com/office/officeart/2005/8/layout/hierarchy2"/>
    <dgm:cxn modelId="{5AE413B7-936F-4CA9-BEBE-3336EA6D71CA}" type="presParOf" srcId="{BF55AF96-F35C-4CAF-BF28-ADFAB8312EE5}" destId="{2032A2C4-FCBF-4B9F-828A-4A9143C7FAA9}" srcOrd="7" destOrd="0" presId="urn:microsoft.com/office/officeart/2005/8/layout/hierarchy2"/>
    <dgm:cxn modelId="{69D8AFDC-3D5B-4ADF-99BE-F0D321A4EAB2}" type="presParOf" srcId="{2032A2C4-FCBF-4B9F-828A-4A9143C7FAA9}" destId="{1C782212-AB26-4C09-8E48-949DECA8AD02}" srcOrd="0" destOrd="0" presId="urn:microsoft.com/office/officeart/2005/8/layout/hierarchy2"/>
    <dgm:cxn modelId="{063BE922-61D1-4FC5-B4E6-095DB6A31AC1}" type="presParOf" srcId="{2032A2C4-FCBF-4B9F-828A-4A9143C7FAA9}" destId="{1A74FCBC-B226-4BF5-9D6B-4638BCD0D8A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0B939-1671-4F81-8CD1-85FF01160CDD}">
      <dsp:nvSpPr>
        <dsp:cNvPr id="0" name=""/>
        <dsp:cNvSpPr/>
      </dsp:nvSpPr>
      <dsp:spPr>
        <a:xfrm>
          <a:off x="7048" y="5072345"/>
          <a:ext cx="6409897" cy="7702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s-CO" sz="4400" kern="1200" dirty="0"/>
            <a:t>Tipos de Pruebas</a:t>
          </a:r>
        </a:p>
      </dsp:txBody>
      <dsp:txXfrm>
        <a:off x="29609" y="5094906"/>
        <a:ext cx="6364775" cy="725152"/>
      </dsp:txXfrm>
    </dsp:sp>
    <dsp:sp modelId="{C4176495-E72D-452A-AFFD-459A34B6F6E3}">
      <dsp:nvSpPr>
        <dsp:cNvPr id="0" name=""/>
        <dsp:cNvSpPr/>
      </dsp:nvSpPr>
      <dsp:spPr>
        <a:xfrm rot="17928636">
          <a:off x="5779798" y="4367593"/>
          <a:ext cx="2459627" cy="24609"/>
        </a:xfrm>
        <a:custGeom>
          <a:avLst/>
          <a:gdLst/>
          <a:ahLst/>
          <a:cxnLst/>
          <a:rect l="0" t="0" r="0" b="0"/>
          <a:pathLst>
            <a:path>
              <a:moveTo>
                <a:pt x="0" y="12304"/>
              </a:moveTo>
              <a:lnTo>
                <a:pt x="2459627" y="1230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CO" sz="800" kern="1200"/>
        </a:p>
      </dsp:txBody>
      <dsp:txXfrm>
        <a:off x="6948121" y="4318407"/>
        <a:ext cx="122981" cy="122981"/>
      </dsp:txXfrm>
    </dsp:sp>
    <dsp:sp modelId="{01B46271-2812-4429-958C-EF4ABD6F6EED}">
      <dsp:nvSpPr>
        <dsp:cNvPr id="0" name=""/>
        <dsp:cNvSpPr/>
      </dsp:nvSpPr>
      <dsp:spPr>
        <a:xfrm>
          <a:off x="7602278" y="2896951"/>
          <a:ext cx="6306062" cy="81072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s-CO" sz="4400" kern="1200" dirty="0"/>
            <a:t>Pruebas Funcionales</a:t>
          </a:r>
        </a:p>
      </dsp:txBody>
      <dsp:txXfrm>
        <a:off x="7626023" y="2920696"/>
        <a:ext cx="6258572" cy="763233"/>
      </dsp:txXfrm>
    </dsp:sp>
    <dsp:sp modelId="{8A7CB638-2F46-445A-B64E-FE3F67E22B07}">
      <dsp:nvSpPr>
        <dsp:cNvPr id="0" name=""/>
        <dsp:cNvSpPr/>
      </dsp:nvSpPr>
      <dsp:spPr>
        <a:xfrm rot="18346196">
          <a:off x="13487090" y="2467346"/>
          <a:ext cx="2027832" cy="24609"/>
        </a:xfrm>
        <a:custGeom>
          <a:avLst/>
          <a:gdLst/>
          <a:ahLst/>
          <a:cxnLst/>
          <a:rect l="0" t="0" r="0" b="0"/>
          <a:pathLst>
            <a:path>
              <a:moveTo>
                <a:pt x="0" y="12304"/>
              </a:moveTo>
              <a:lnTo>
                <a:pt x="2027832" y="1230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p>
      </dsp:txBody>
      <dsp:txXfrm>
        <a:off x="14450311" y="2428955"/>
        <a:ext cx="101391" cy="101391"/>
      </dsp:txXfrm>
    </dsp:sp>
    <dsp:sp modelId="{18D80EFE-5024-462C-B934-7F8B5A6D0563}">
      <dsp:nvSpPr>
        <dsp:cNvPr id="0" name=""/>
        <dsp:cNvSpPr/>
      </dsp:nvSpPr>
      <dsp:spPr>
        <a:xfrm>
          <a:off x="15093673" y="1217526"/>
          <a:ext cx="6116705" cy="87892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s-CO" sz="4400" kern="1200" dirty="0"/>
            <a:t>Pruebas unitarias</a:t>
          </a:r>
        </a:p>
      </dsp:txBody>
      <dsp:txXfrm>
        <a:off x="15119416" y="1243269"/>
        <a:ext cx="6065219" cy="827438"/>
      </dsp:txXfrm>
    </dsp:sp>
    <dsp:sp modelId="{0864B307-E966-4B8B-8F18-7EE1C56DBED2}">
      <dsp:nvSpPr>
        <dsp:cNvPr id="0" name=""/>
        <dsp:cNvSpPr/>
      </dsp:nvSpPr>
      <dsp:spPr>
        <a:xfrm rot="20230737">
          <a:off x="13858007" y="3040618"/>
          <a:ext cx="1286000" cy="24609"/>
        </a:xfrm>
        <a:custGeom>
          <a:avLst/>
          <a:gdLst/>
          <a:ahLst/>
          <a:cxnLst/>
          <a:rect l="0" t="0" r="0" b="0"/>
          <a:pathLst>
            <a:path>
              <a:moveTo>
                <a:pt x="0" y="12304"/>
              </a:moveTo>
              <a:lnTo>
                <a:pt x="1286000" y="1230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14468857" y="3020772"/>
        <a:ext cx="64300" cy="64300"/>
      </dsp:txXfrm>
    </dsp:sp>
    <dsp:sp modelId="{BB2363AC-02E8-4F2C-992A-CF5C4C851379}">
      <dsp:nvSpPr>
        <dsp:cNvPr id="0" name=""/>
        <dsp:cNvSpPr/>
      </dsp:nvSpPr>
      <dsp:spPr>
        <a:xfrm>
          <a:off x="15093673" y="2318701"/>
          <a:ext cx="6075544" cy="9696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s-CO" sz="4400" kern="1200" dirty="0"/>
            <a:t>Pruebas de aceptación</a:t>
          </a:r>
        </a:p>
      </dsp:txBody>
      <dsp:txXfrm>
        <a:off x="15122073" y="2347101"/>
        <a:ext cx="6018744" cy="912861"/>
      </dsp:txXfrm>
    </dsp:sp>
    <dsp:sp modelId="{0918735E-AD0E-41E6-A11F-4D96B2E2F8BD}">
      <dsp:nvSpPr>
        <dsp:cNvPr id="0" name=""/>
        <dsp:cNvSpPr/>
      </dsp:nvSpPr>
      <dsp:spPr>
        <a:xfrm rot="1678148">
          <a:off x="13829962" y="3604725"/>
          <a:ext cx="1342088" cy="24609"/>
        </a:xfrm>
        <a:custGeom>
          <a:avLst/>
          <a:gdLst/>
          <a:ahLst/>
          <a:cxnLst/>
          <a:rect l="0" t="0" r="0" b="0"/>
          <a:pathLst>
            <a:path>
              <a:moveTo>
                <a:pt x="0" y="12304"/>
              </a:moveTo>
              <a:lnTo>
                <a:pt x="1342088" y="1230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14467455" y="3583478"/>
        <a:ext cx="67104" cy="67104"/>
      </dsp:txXfrm>
    </dsp:sp>
    <dsp:sp modelId="{39CAE9CF-C11D-4A47-8DB2-B321B110958C}">
      <dsp:nvSpPr>
        <dsp:cNvPr id="0" name=""/>
        <dsp:cNvSpPr/>
      </dsp:nvSpPr>
      <dsp:spPr>
        <a:xfrm>
          <a:off x="15093673" y="3510613"/>
          <a:ext cx="6101503" cy="84226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s-CO" sz="4400" kern="1200" dirty="0"/>
            <a:t>Pruebas de integración</a:t>
          </a:r>
        </a:p>
      </dsp:txBody>
      <dsp:txXfrm>
        <a:off x="15118342" y="3535282"/>
        <a:ext cx="6052165" cy="792930"/>
      </dsp:txXfrm>
    </dsp:sp>
    <dsp:sp modelId="{FB4CDD1B-9F1B-468C-A9B9-419C1CF4BA15}">
      <dsp:nvSpPr>
        <dsp:cNvPr id="0" name=""/>
        <dsp:cNvSpPr/>
      </dsp:nvSpPr>
      <dsp:spPr>
        <a:xfrm rot="3286539">
          <a:off x="13473462" y="4129409"/>
          <a:ext cx="2055089" cy="24609"/>
        </a:xfrm>
        <a:custGeom>
          <a:avLst/>
          <a:gdLst/>
          <a:ahLst/>
          <a:cxnLst/>
          <a:rect l="0" t="0" r="0" b="0"/>
          <a:pathLst>
            <a:path>
              <a:moveTo>
                <a:pt x="0" y="12304"/>
              </a:moveTo>
              <a:lnTo>
                <a:pt x="2055089" y="1230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p>
      </dsp:txBody>
      <dsp:txXfrm>
        <a:off x="14449630" y="4090337"/>
        <a:ext cx="102754" cy="102754"/>
      </dsp:txXfrm>
    </dsp:sp>
    <dsp:sp modelId="{B2883395-909F-4FAB-9588-9EF3AA65D227}">
      <dsp:nvSpPr>
        <dsp:cNvPr id="0" name=""/>
        <dsp:cNvSpPr/>
      </dsp:nvSpPr>
      <dsp:spPr>
        <a:xfrm>
          <a:off x="15093673" y="4575131"/>
          <a:ext cx="6198996" cy="81196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s-CO" sz="4400" kern="1200" dirty="0"/>
            <a:t>Pruebas de regresión</a:t>
          </a:r>
        </a:p>
      </dsp:txBody>
      <dsp:txXfrm>
        <a:off x="15117455" y="4598913"/>
        <a:ext cx="6151432" cy="764404"/>
      </dsp:txXfrm>
    </dsp:sp>
    <dsp:sp modelId="{E2441CF6-D869-460B-B1F4-67A379FE657F}">
      <dsp:nvSpPr>
        <dsp:cNvPr id="0" name=""/>
        <dsp:cNvSpPr/>
      </dsp:nvSpPr>
      <dsp:spPr>
        <a:xfrm rot="3672661">
          <a:off x="5778954" y="6523725"/>
          <a:ext cx="2461315" cy="24609"/>
        </a:xfrm>
        <a:custGeom>
          <a:avLst/>
          <a:gdLst/>
          <a:ahLst/>
          <a:cxnLst/>
          <a:rect l="0" t="0" r="0" b="0"/>
          <a:pathLst>
            <a:path>
              <a:moveTo>
                <a:pt x="0" y="12304"/>
              </a:moveTo>
              <a:lnTo>
                <a:pt x="2461315" y="1230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CO" sz="800" kern="1200"/>
        </a:p>
      </dsp:txBody>
      <dsp:txXfrm>
        <a:off x="6948079" y="6474497"/>
        <a:ext cx="123065" cy="123065"/>
      </dsp:txXfrm>
    </dsp:sp>
    <dsp:sp modelId="{48E41841-0D7C-4302-B1EC-7AA3EFB11490}">
      <dsp:nvSpPr>
        <dsp:cNvPr id="0" name=""/>
        <dsp:cNvSpPr/>
      </dsp:nvSpPr>
      <dsp:spPr>
        <a:xfrm>
          <a:off x="7602278" y="7211142"/>
          <a:ext cx="6381419" cy="80687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s-CO" sz="4400" kern="1200" dirty="0"/>
            <a:t>Pruebas NO Funcionales</a:t>
          </a:r>
        </a:p>
      </dsp:txBody>
      <dsp:txXfrm>
        <a:off x="7625910" y="7234774"/>
        <a:ext cx="6334155" cy="759607"/>
      </dsp:txXfrm>
    </dsp:sp>
    <dsp:sp modelId="{DAF26113-C249-4208-BABD-2B9A5814B92D}">
      <dsp:nvSpPr>
        <dsp:cNvPr id="0" name=""/>
        <dsp:cNvSpPr/>
      </dsp:nvSpPr>
      <dsp:spPr>
        <a:xfrm rot="18396720">
          <a:off x="13582612" y="6804595"/>
          <a:ext cx="1987504" cy="24609"/>
        </a:xfrm>
        <a:custGeom>
          <a:avLst/>
          <a:gdLst/>
          <a:ahLst/>
          <a:cxnLst/>
          <a:rect l="0" t="0" r="0" b="0"/>
          <a:pathLst>
            <a:path>
              <a:moveTo>
                <a:pt x="0" y="12304"/>
              </a:moveTo>
              <a:lnTo>
                <a:pt x="1987504" y="1230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p>
      </dsp:txBody>
      <dsp:txXfrm>
        <a:off x="14526677" y="6767212"/>
        <a:ext cx="99375" cy="99375"/>
      </dsp:txXfrm>
    </dsp:sp>
    <dsp:sp modelId="{37D7DF75-2B59-411C-9772-7838766EC52C}">
      <dsp:nvSpPr>
        <dsp:cNvPr id="0" name=""/>
        <dsp:cNvSpPr/>
      </dsp:nvSpPr>
      <dsp:spPr>
        <a:xfrm>
          <a:off x="15169031" y="5609349"/>
          <a:ext cx="6146990" cy="81974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s-CO" sz="4500" kern="1200" dirty="0"/>
            <a:t>Pruebas de carga</a:t>
          </a:r>
        </a:p>
      </dsp:txBody>
      <dsp:txXfrm>
        <a:off x="15193041" y="5633359"/>
        <a:ext cx="6098970" cy="771726"/>
      </dsp:txXfrm>
    </dsp:sp>
    <dsp:sp modelId="{27E4A93E-AF62-464D-BEB8-B534E6C83AE2}">
      <dsp:nvSpPr>
        <dsp:cNvPr id="0" name=""/>
        <dsp:cNvSpPr/>
      </dsp:nvSpPr>
      <dsp:spPr>
        <a:xfrm rot="20097975">
          <a:off x="13922249" y="7325483"/>
          <a:ext cx="1308230" cy="24609"/>
        </a:xfrm>
        <a:custGeom>
          <a:avLst/>
          <a:gdLst/>
          <a:ahLst/>
          <a:cxnLst/>
          <a:rect l="0" t="0" r="0" b="0"/>
          <a:pathLst>
            <a:path>
              <a:moveTo>
                <a:pt x="0" y="12304"/>
              </a:moveTo>
              <a:lnTo>
                <a:pt x="1308230" y="1230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14543659" y="7305082"/>
        <a:ext cx="65411" cy="65411"/>
      </dsp:txXfrm>
    </dsp:sp>
    <dsp:sp modelId="{09254B30-C905-422E-B58F-17341C8938E6}">
      <dsp:nvSpPr>
        <dsp:cNvPr id="0" name=""/>
        <dsp:cNvSpPr/>
      </dsp:nvSpPr>
      <dsp:spPr>
        <a:xfrm>
          <a:off x="15169031" y="6651346"/>
          <a:ext cx="6081322" cy="81930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s-CO" sz="4500" kern="1200" dirty="0"/>
            <a:t>Pruebas de estrés</a:t>
          </a:r>
        </a:p>
      </dsp:txBody>
      <dsp:txXfrm>
        <a:off x="15193028" y="6675343"/>
        <a:ext cx="6033328" cy="771308"/>
      </dsp:txXfrm>
    </dsp:sp>
    <dsp:sp modelId="{6DE98B65-5FD5-4B4B-B0B2-B8DE546DCBEC}">
      <dsp:nvSpPr>
        <dsp:cNvPr id="0" name=""/>
        <dsp:cNvSpPr/>
      </dsp:nvSpPr>
      <dsp:spPr>
        <a:xfrm rot="1414172">
          <a:off x="13929755" y="7860827"/>
          <a:ext cx="1293219" cy="24609"/>
        </a:xfrm>
        <a:custGeom>
          <a:avLst/>
          <a:gdLst/>
          <a:ahLst/>
          <a:cxnLst/>
          <a:rect l="0" t="0" r="0" b="0"/>
          <a:pathLst>
            <a:path>
              <a:moveTo>
                <a:pt x="0" y="12304"/>
              </a:moveTo>
              <a:lnTo>
                <a:pt x="1293219" y="1230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14544034" y="7840801"/>
        <a:ext cx="64660" cy="64660"/>
      </dsp:txXfrm>
    </dsp:sp>
    <dsp:sp modelId="{96A73C31-2232-4815-B2CC-DC5FF4549B78}">
      <dsp:nvSpPr>
        <dsp:cNvPr id="0" name=""/>
        <dsp:cNvSpPr/>
      </dsp:nvSpPr>
      <dsp:spPr>
        <a:xfrm>
          <a:off x="15169031" y="7692898"/>
          <a:ext cx="6035835" cy="8775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s-CO" sz="4400" kern="1200" dirty="0"/>
            <a:t>Pruebas de escalabilidad</a:t>
          </a:r>
        </a:p>
      </dsp:txBody>
      <dsp:txXfrm>
        <a:off x="15194734" y="7718601"/>
        <a:ext cx="5984429" cy="826170"/>
      </dsp:txXfrm>
    </dsp:sp>
    <dsp:sp modelId="{3B36A29B-BCF3-4008-B1F3-59AC71D2B981}">
      <dsp:nvSpPr>
        <dsp:cNvPr id="0" name=""/>
        <dsp:cNvSpPr/>
      </dsp:nvSpPr>
      <dsp:spPr>
        <a:xfrm rot="3199492">
          <a:off x="13584084" y="8398117"/>
          <a:ext cx="1984561" cy="24609"/>
        </a:xfrm>
        <a:custGeom>
          <a:avLst/>
          <a:gdLst/>
          <a:ahLst/>
          <a:cxnLst/>
          <a:rect l="0" t="0" r="0" b="0"/>
          <a:pathLst>
            <a:path>
              <a:moveTo>
                <a:pt x="0" y="12304"/>
              </a:moveTo>
              <a:lnTo>
                <a:pt x="1984561" y="1230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s-CO" sz="700" kern="1200"/>
        </a:p>
      </dsp:txBody>
      <dsp:txXfrm>
        <a:off x="14526750" y="8360807"/>
        <a:ext cx="99228" cy="99228"/>
      </dsp:txXfrm>
    </dsp:sp>
    <dsp:sp modelId="{1C782212-AB26-4C09-8E48-949DECA8AD02}">
      <dsp:nvSpPr>
        <dsp:cNvPr id="0" name=""/>
        <dsp:cNvSpPr/>
      </dsp:nvSpPr>
      <dsp:spPr>
        <a:xfrm>
          <a:off x="15169031" y="8792725"/>
          <a:ext cx="6020426" cy="82708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s-CO" sz="4400" kern="1200" dirty="0"/>
            <a:t>Pruebas de portabilidad</a:t>
          </a:r>
        </a:p>
      </dsp:txBody>
      <dsp:txXfrm>
        <a:off x="15193255" y="8816949"/>
        <a:ext cx="5971978" cy="77863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AB158FC-824B-964D-92AC-3E57FA0F5D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A17788C3-BE98-7144-AD51-8C85BFB536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C2FF31-18A3-F546-A36D-ED65A629ED58}" type="datetimeFigureOut">
              <a:rPr lang="es-CO" smtClean="0"/>
              <a:t>13/12/2021</a:t>
            </a:fld>
            <a:endParaRPr lang="es-CO"/>
          </a:p>
        </p:txBody>
      </p:sp>
      <p:sp>
        <p:nvSpPr>
          <p:cNvPr id="4" name="Marcador de pie de página 3">
            <a:extLst>
              <a:ext uri="{FF2B5EF4-FFF2-40B4-BE49-F238E27FC236}">
                <a16:creationId xmlns:a16="http://schemas.microsoft.com/office/drawing/2014/main" id="{08004E88-4AB8-214A-B190-51122A10CF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B543C12C-6E73-B440-9B60-01062D333A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FA5973-254D-F14F-A190-F63F921370DE}" type="slidenum">
              <a:rPr lang="es-CO" smtClean="0"/>
              <a:t>‹#›</a:t>
            </a:fld>
            <a:endParaRPr lang="es-CO"/>
          </a:p>
        </p:txBody>
      </p:sp>
    </p:spTree>
    <p:extLst>
      <p:ext uri="{BB962C8B-B14F-4D97-AF65-F5344CB8AC3E}">
        <p14:creationId xmlns:p14="http://schemas.microsoft.com/office/powerpoint/2010/main" val="1253877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7" name="Shape 57"/>
          <p:cNvSpPr>
            <a:spLocks noGrp="1" noRot="1" noChangeAspect="1"/>
          </p:cNvSpPr>
          <p:nvPr>
            <p:ph type="sldImg"/>
          </p:nvPr>
        </p:nvSpPr>
        <p:spPr>
          <a:xfrm>
            <a:off x="1143000" y="685800"/>
            <a:ext cx="4572000" cy="3429000"/>
          </a:xfrm>
          <a:prstGeom prst="rect">
            <a:avLst/>
          </a:prstGeom>
        </p:spPr>
        <p:txBody>
          <a:bodyPr/>
          <a:lstStyle/>
          <a:p>
            <a:endParaRPr/>
          </a:p>
        </p:txBody>
      </p:sp>
      <p:sp>
        <p:nvSpPr>
          <p:cNvPr id="58" name="Shape 5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SwO">
    <p:spTree>
      <p:nvGrpSpPr>
        <p:cNvPr id="1" name=""/>
        <p:cNvGrpSpPr/>
        <p:nvPr/>
      </p:nvGrpSpPr>
      <p:grpSpPr>
        <a:xfrm>
          <a:off x="0" y="0"/>
          <a:ext cx="0" cy="0"/>
          <a:chOff x="0" y="0"/>
          <a:chExt cx="0" cy="0"/>
        </a:xfrm>
      </p:grpSpPr>
      <p:pic>
        <p:nvPicPr>
          <p:cNvPr id="34" name="Logo_SWO_Color.png" descr="Logo_SWO_Color.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762502" y="12964261"/>
            <a:ext cx="3117244" cy="567012"/>
          </a:xfrm>
          <a:prstGeom prst="rect">
            <a:avLst/>
          </a:prstGeom>
          <a:ln w="12700">
            <a:miter lim="400000"/>
          </a:ln>
        </p:spPr>
      </p:pic>
      <p:sp>
        <p:nvSpPr>
          <p:cNvPr id="7" name="EMPOWERING COMPANIES TO TRANSFORM">
            <a:extLst>
              <a:ext uri="{FF2B5EF4-FFF2-40B4-BE49-F238E27FC236}">
                <a16:creationId xmlns:a16="http://schemas.microsoft.com/office/drawing/2014/main" id="{F8DCA5AF-AD88-4A4C-AA81-E19811F4C8B0}"/>
              </a:ext>
            </a:extLst>
          </p:cNvPr>
          <p:cNvSpPr txBox="1"/>
          <p:nvPr userDrawn="1"/>
        </p:nvSpPr>
        <p:spPr>
          <a:xfrm>
            <a:off x="18847055" y="13094273"/>
            <a:ext cx="4735678" cy="342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1600">
                <a:latin typeface="Montserrat Regular"/>
                <a:ea typeface="Montserrat Regular"/>
                <a:cs typeface="Montserrat Regular"/>
                <a:sym typeface="Montserrat Regular"/>
              </a:defRPr>
            </a:pPr>
            <a:r>
              <a:t>EMPOWERING COMPANIES TO </a:t>
            </a:r>
            <a:r>
              <a:rPr>
                <a:latin typeface="+mn-lt"/>
                <a:ea typeface="+mn-ea"/>
                <a:cs typeface="+mn-cs"/>
                <a:sym typeface="Montserrat Bold"/>
              </a:rPr>
              <a:t>TRANSFORM</a:t>
            </a:r>
          </a:p>
        </p:txBody>
      </p:sp>
      <p:sp>
        <p:nvSpPr>
          <p:cNvPr id="8" name="CONFIDENTIAL">
            <a:extLst>
              <a:ext uri="{FF2B5EF4-FFF2-40B4-BE49-F238E27FC236}">
                <a16:creationId xmlns:a16="http://schemas.microsoft.com/office/drawing/2014/main" id="{703BA2D4-A552-5C44-91C2-A13DF018A8AB}"/>
              </a:ext>
            </a:extLst>
          </p:cNvPr>
          <p:cNvSpPr txBox="1"/>
          <p:nvPr userDrawn="1"/>
        </p:nvSpPr>
        <p:spPr>
          <a:xfrm>
            <a:off x="11088877" y="13094274"/>
            <a:ext cx="2206246"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latin typeface="Montserrat SemiBold"/>
                <a:ea typeface="Montserrat SemiBold"/>
                <a:cs typeface="Montserrat SemiBold"/>
                <a:sym typeface="Montserrat SemiBold"/>
              </a:defRPr>
            </a:lvl1pPr>
          </a:lstStyle>
          <a:p>
            <a:r>
              <a:t>CONFIDENTIAL</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503ACA95-275D-934D-897C-44F41E64093D}"/>
              </a:ext>
            </a:extLst>
          </p:cNvPr>
          <p:cNvSpPr/>
          <p:nvPr userDrawn="1"/>
        </p:nvSpPr>
        <p:spPr>
          <a:xfrm>
            <a:off x="-238538" y="10631354"/>
            <a:ext cx="17271302" cy="1963701"/>
          </a:xfrm>
          <a:prstGeom prst="rect">
            <a:avLst/>
          </a:prstGeom>
          <a:gradFill>
            <a:gsLst>
              <a:gs pos="0">
                <a:srgbClr val="D21034"/>
              </a:gs>
              <a:gs pos="100000">
                <a:srgbClr val="8F4899"/>
              </a:gs>
            </a:gsLst>
            <a:lin ang="2100215"/>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 name="shutterstock_662833933.jpg">
            <a:extLst>
              <a:ext uri="{FF2B5EF4-FFF2-40B4-BE49-F238E27FC236}">
                <a16:creationId xmlns:a16="http://schemas.microsoft.com/office/drawing/2014/main" id="{47D57490-BFDE-E444-B4C7-D802F81F7F7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5340012" y="-5160"/>
            <a:ext cx="9043988" cy="137159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459" y="21600"/>
                </a:lnTo>
                <a:cubicBezTo>
                  <a:pt x="18014" y="20315"/>
                  <a:pt x="18190" y="18972"/>
                  <a:pt x="17974" y="17643"/>
                </a:cubicBezTo>
                <a:cubicBezTo>
                  <a:pt x="17240" y="13111"/>
                  <a:pt x="12103" y="8909"/>
                  <a:pt x="14231" y="4465"/>
                </a:cubicBezTo>
                <a:cubicBezTo>
                  <a:pt x="15308" y="2217"/>
                  <a:pt x="18116" y="518"/>
                  <a:pt x="21600" y="0"/>
                </a:cubicBezTo>
                <a:lnTo>
                  <a:pt x="0" y="0"/>
                </a:lnTo>
                <a:close/>
              </a:path>
            </a:pathLst>
          </a:custGeom>
          <a:noFill/>
          <a:ln w="12700">
            <a:miter lim="400000"/>
          </a:ln>
        </p:spPr>
      </p:pic>
      <p:sp>
        <p:nvSpPr>
          <p:cNvPr id="5" name="Shape">
            <a:extLst>
              <a:ext uri="{FF2B5EF4-FFF2-40B4-BE49-F238E27FC236}">
                <a16:creationId xmlns:a16="http://schemas.microsoft.com/office/drawing/2014/main" id="{D9EA7982-F72D-2D49-9573-E153F6C6EE79}"/>
              </a:ext>
            </a:extLst>
          </p:cNvPr>
          <p:cNvSpPr/>
          <p:nvPr userDrawn="1"/>
        </p:nvSpPr>
        <p:spPr>
          <a:xfrm flipH="1">
            <a:off x="15310363" y="554"/>
            <a:ext cx="9073637" cy="137310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18094" y="505"/>
                  <a:pt x="15265" y="2211"/>
                  <a:pt x="14185" y="4472"/>
                </a:cubicBezTo>
                <a:cubicBezTo>
                  <a:pt x="12064" y="8911"/>
                  <a:pt x="17183" y="13109"/>
                  <a:pt x="17915" y="17636"/>
                </a:cubicBezTo>
                <a:cubicBezTo>
                  <a:pt x="18131" y="18966"/>
                  <a:pt x="17955" y="20312"/>
                  <a:pt x="17398" y="21599"/>
                </a:cubicBezTo>
                <a:lnTo>
                  <a:pt x="0" y="21600"/>
                </a:lnTo>
                <a:lnTo>
                  <a:pt x="0" y="0"/>
                </a:lnTo>
                <a:close/>
              </a:path>
            </a:pathLst>
          </a:custGeom>
          <a:gradFill>
            <a:gsLst>
              <a:gs pos="0">
                <a:srgbClr val="0496FF">
                  <a:alpha val="64830"/>
                </a:srgbClr>
              </a:gs>
              <a:gs pos="100000">
                <a:srgbClr val="D21034">
                  <a:alpha val="64830"/>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dirty="0"/>
          </a:p>
        </p:txBody>
      </p:sp>
      <p:sp>
        <p:nvSpPr>
          <p:cNvPr id="6" name="EMPOWERING COMPANIES TO TRANSFORM">
            <a:extLst>
              <a:ext uri="{FF2B5EF4-FFF2-40B4-BE49-F238E27FC236}">
                <a16:creationId xmlns:a16="http://schemas.microsoft.com/office/drawing/2014/main" id="{64DCE4BC-0BE0-BF48-BA8A-20F505A2482A}"/>
              </a:ext>
            </a:extLst>
          </p:cNvPr>
          <p:cNvSpPr txBox="1"/>
          <p:nvPr userDrawn="1"/>
        </p:nvSpPr>
        <p:spPr>
          <a:xfrm>
            <a:off x="18847055" y="12862485"/>
            <a:ext cx="4735678" cy="342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1600">
                <a:solidFill>
                  <a:srgbClr val="FFFFFF"/>
                </a:solidFill>
                <a:latin typeface="Montserrat Regular"/>
                <a:ea typeface="Montserrat Regular"/>
                <a:cs typeface="Montserrat Regular"/>
                <a:sym typeface="Montserrat Regular"/>
              </a:defRPr>
            </a:pPr>
            <a:r>
              <a:rPr dirty="0"/>
              <a:t>EMPOWERING COMPANIES TO </a:t>
            </a:r>
            <a:r>
              <a:rPr dirty="0">
                <a:latin typeface="+mn-lt"/>
                <a:ea typeface="+mn-ea"/>
                <a:cs typeface="+mn-cs"/>
                <a:sym typeface="Montserrat Bold"/>
              </a:rPr>
              <a:t>TRANSFORM</a:t>
            </a:r>
          </a:p>
        </p:txBody>
      </p:sp>
      <p:sp>
        <p:nvSpPr>
          <p:cNvPr id="8" name="CONFIDENTIAL">
            <a:extLst>
              <a:ext uri="{FF2B5EF4-FFF2-40B4-BE49-F238E27FC236}">
                <a16:creationId xmlns:a16="http://schemas.microsoft.com/office/drawing/2014/main" id="{18DC0EAC-5C20-FD47-B2B4-E9DFAB4CD9C0}"/>
              </a:ext>
            </a:extLst>
          </p:cNvPr>
          <p:cNvSpPr txBox="1"/>
          <p:nvPr userDrawn="1"/>
        </p:nvSpPr>
        <p:spPr>
          <a:xfrm>
            <a:off x="11088877" y="13094274"/>
            <a:ext cx="2206246"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latin typeface="Montserrat SemiBold"/>
                <a:ea typeface="Montserrat SemiBold"/>
                <a:cs typeface="Montserrat SemiBold"/>
                <a:sym typeface="Montserrat SemiBold"/>
              </a:defRPr>
            </a:lvl1pPr>
          </a:lstStyle>
          <a:p>
            <a:r>
              <a:t>CONFIDENTIAL</a:t>
            </a:r>
          </a:p>
        </p:txBody>
      </p:sp>
      <p:pic>
        <p:nvPicPr>
          <p:cNvPr id="9" name="Logo_SWO_Color.png" descr="Logo_SWO_Color.png">
            <a:extLst>
              <a:ext uri="{FF2B5EF4-FFF2-40B4-BE49-F238E27FC236}">
                <a16:creationId xmlns:a16="http://schemas.microsoft.com/office/drawing/2014/main" id="{FF35F89E-DB33-B146-9DC1-A1339CEB0919}"/>
              </a:ext>
            </a:extLst>
          </p:cNvPr>
          <p:cNvPicPr>
            <a:picLocks noChangeAspect="1"/>
          </p:cNvPicPr>
          <p:nvPr userDrawn="1"/>
        </p:nvPicPr>
        <p:blipFill>
          <a:blip r:embed="rId3"/>
          <a:stretch>
            <a:fillRect/>
          </a:stretch>
        </p:blipFill>
        <p:spPr>
          <a:xfrm>
            <a:off x="762502" y="12982218"/>
            <a:ext cx="5654102" cy="567012"/>
          </a:xfrm>
          <a:prstGeom prst="rect">
            <a:avLst/>
          </a:prstGeom>
          <a:ln w="12700">
            <a:miter lim="400000"/>
          </a:ln>
        </p:spPr>
      </p:pic>
    </p:spTree>
    <p:extLst>
      <p:ext uri="{BB962C8B-B14F-4D97-AF65-F5344CB8AC3E}">
        <p14:creationId xmlns:p14="http://schemas.microsoft.com/office/powerpoint/2010/main" val="301326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3" name="image84.jpeg">
            <a:extLst>
              <a:ext uri="{FF2B5EF4-FFF2-40B4-BE49-F238E27FC236}">
                <a16:creationId xmlns:a16="http://schemas.microsoft.com/office/drawing/2014/main" id="{EC4E7345-9DE5-9E4E-AED6-E862D8EBBA2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24384001" cy="13716000"/>
          </a:xfrm>
          <a:prstGeom prst="rect">
            <a:avLst/>
          </a:prstGeom>
          <a:ln w="12700">
            <a:miter lim="400000"/>
          </a:ln>
        </p:spPr>
      </p:pic>
      <p:sp>
        <p:nvSpPr>
          <p:cNvPr id="4" name="Shape">
            <a:extLst>
              <a:ext uri="{FF2B5EF4-FFF2-40B4-BE49-F238E27FC236}">
                <a16:creationId xmlns:a16="http://schemas.microsoft.com/office/drawing/2014/main" id="{4F842EC2-0CC6-1F4C-B935-5EBDF900AD6C}"/>
              </a:ext>
            </a:extLst>
          </p:cNvPr>
          <p:cNvSpPr/>
          <p:nvPr userDrawn="1"/>
        </p:nvSpPr>
        <p:spPr>
          <a:xfrm>
            <a:off x="0" y="0"/>
            <a:ext cx="24384000" cy="5282610"/>
          </a:xfrm>
          <a:custGeom>
            <a:avLst/>
            <a:gdLst/>
            <a:ahLst/>
            <a:cxnLst>
              <a:cxn ang="0">
                <a:pos x="wd2" y="hd2"/>
              </a:cxn>
              <a:cxn ang="5400000">
                <a:pos x="wd2" y="hd2"/>
              </a:cxn>
              <a:cxn ang="10800000">
                <a:pos x="wd2" y="hd2"/>
              </a:cxn>
              <a:cxn ang="16200000">
                <a:pos x="wd2" y="hd2"/>
              </a:cxn>
            </a:cxnLst>
            <a:rect l="0" t="0" r="r" b="b"/>
            <a:pathLst>
              <a:path w="21600" h="19493" extrusionOk="0">
                <a:moveTo>
                  <a:pt x="0" y="0"/>
                </a:moveTo>
                <a:lnTo>
                  <a:pt x="21600" y="0"/>
                </a:lnTo>
                <a:cubicBezTo>
                  <a:pt x="20612" y="13414"/>
                  <a:pt x="17363" y="21600"/>
                  <a:pt x="14053" y="19020"/>
                </a:cubicBezTo>
                <a:cubicBezTo>
                  <a:pt x="12935" y="18148"/>
                  <a:pt x="11906" y="16001"/>
                  <a:pt x="10891" y="13809"/>
                </a:cubicBezTo>
                <a:cubicBezTo>
                  <a:pt x="9258" y="10282"/>
                  <a:pt x="7606" y="6564"/>
                  <a:pt x="5773" y="5921"/>
                </a:cubicBezTo>
                <a:cubicBezTo>
                  <a:pt x="3575" y="5151"/>
                  <a:pt x="1423" y="8866"/>
                  <a:pt x="0" y="15899"/>
                </a:cubicBezTo>
                <a:lnTo>
                  <a:pt x="0" y="0"/>
                </a:lnTo>
                <a:close/>
              </a:path>
            </a:pathLst>
          </a:custGeom>
          <a:gradFill>
            <a:gsLst>
              <a:gs pos="0">
                <a:srgbClr val="D21034">
                  <a:alpha val="26385"/>
                </a:srgbClr>
              </a:gs>
              <a:gs pos="100000">
                <a:srgbClr val="0496FF">
                  <a:alpha val="26385"/>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a:p>
        </p:txBody>
      </p:sp>
      <p:sp>
        <p:nvSpPr>
          <p:cNvPr id="5" name="Rectangle">
            <a:extLst>
              <a:ext uri="{FF2B5EF4-FFF2-40B4-BE49-F238E27FC236}">
                <a16:creationId xmlns:a16="http://schemas.microsoft.com/office/drawing/2014/main" id="{195B2C49-646F-A743-92C0-FF841393BCC7}"/>
              </a:ext>
            </a:extLst>
          </p:cNvPr>
          <p:cNvSpPr/>
          <p:nvPr userDrawn="1"/>
        </p:nvSpPr>
        <p:spPr>
          <a:xfrm>
            <a:off x="-478446" y="-264695"/>
            <a:ext cx="25340891" cy="14245389"/>
          </a:xfrm>
          <a:prstGeom prst="rect">
            <a:avLst/>
          </a:prstGeom>
          <a:gradFill>
            <a:gsLst>
              <a:gs pos="0">
                <a:srgbClr val="D21034">
                  <a:alpha val="64977"/>
                </a:srgbClr>
              </a:gs>
              <a:gs pos="100000">
                <a:srgbClr val="005293">
                  <a:alpha val="64977"/>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a:p>
        </p:txBody>
      </p:sp>
      <p:sp>
        <p:nvSpPr>
          <p:cNvPr id="12" name="EMPOWERING COMPANIES TO TRANSFORM">
            <a:extLst>
              <a:ext uri="{FF2B5EF4-FFF2-40B4-BE49-F238E27FC236}">
                <a16:creationId xmlns:a16="http://schemas.microsoft.com/office/drawing/2014/main" id="{6EC714A6-4245-0546-8872-B4994AB460F9}"/>
              </a:ext>
            </a:extLst>
          </p:cNvPr>
          <p:cNvSpPr txBox="1"/>
          <p:nvPr userDrawn="1"/>
        </p:nvSpPr>
        <p:spPr>
          <a:xfrm>
            <a:off x="18847055" y="13037835"/>
            <a:ext cx="4735678" cy="342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1600">
                <a:solidFill>
                  <a:srgbClr val="FFFFFF"/>
                </a:solidFill>
                <a:latin typeface="Montserrat Regular"/>
                <a:ea typeface="Montserrat Regular"/>
                <a:cs typeface="Montserrat Regular"/>
                <a:sym typeface="Montserrat Regular"/>
              </a:defRPr>
            </a:pPr>
            <a:r>
              <a:rPr dirty="0"/>
              <a:t>EMPOWERING COMPANIES TO </a:t>
            </a:r>
            <a:r>
              <a:rPr dirty="0">
                <a:latin typeface="+mn-lt"/>
                <a:ea typeface="+mn-ea"/>
                <a:cs typeface="+mn-cs"/>
                <a:sym typeface="Montserrat Bold"/>
              </a:rPr>
              <a:t>TRANSFORM</a:t>
            </a:r>
          </a:p>
        </p:txBody>
      </p:sp>
      <p:sp>
        <p:nvSpPr>
          <p:cNvPr id="14" name="CONFIDENTIAL">
            <a:extLst>
              <a:ext uri="{FF2B5EF4-FFF2-40B4-BE49-F238E27FC236}">
                <a16:creationId xmlns:a16="http://schemas.microsoft.com/office/drawing/2014/main" id="{F3748368-D505-464A-9941-595287533049}"/>
              </a:ext>
            </a:extLst>
          </p:cNvPr>
          <p:cNvSpPr txBox="1"/>
          <p:nvPr userDrawn="1"/>
        </p:nvSpPr>
        <p:spPr>
          <a:xfrm>
            <a:off x="11080959" y="13047191"/>
            <a:ext cx="2222082" cy="324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latin typeface="Montserrat SemiBold"/>
                <a:ea typeface="Montserrat SemiBold"/>
                <a:cs typeface="Montserrat SemiBold"/>
                <a:sym typeface="Montserrat SemiBold"/>
              </a:defRPr>
            </a:lvl1pPr>
          </a:lstStyle>
          <a:p>
            <a:r>
              <a:rPr dirty="0">
                <a:solidFill>
                  <a:schemeClr val="bg1"/>
                </a:solidFill>
              </a:rPr>
              <a:t>CONFIDENTIAL</a:t>
            </a:r>
          </a:p>
        </p:txBody>
      </p:sp>
      <p:pic>
        <p:nvPicPr>
          <p:cNvPr id="15" name="Logo_SWO_Blanco.png" descr="Logo_SWO_Blanco.png">
            <a:extLst>
              <a:ext uri="{FF2B5EF4-FFF2-40B4-BE49-F238E27FC236}">
                <a16:creationId xmlns:a16="http://schemas.microsoft.com/office/drawing/2014/main" id="{1243702D-704C-124A-8F73-17A8FBD8242D}"/>
              </a:ext>
            </a:extLst>
          </p:cNvPr>
          <p:cNvPicPr>
            <a:picLocks noChangeAspect="1"/>
          </p:cNvPicPr>
          <p:nvPr userDrawn="1"/>
        </p:nvPicPr>
        <p:blipFill>
          <a:blip r:embed="rId3"/>
          <a:stretch>
            <a:fillRect/>
          </a:stretch>
        </p:blipFill>
        <p:spPr>
          <a:xfrm>
            <a:off x="762000" y="12925911"/>
            <a:ext cx="5651500" cy="566751"/>
          </a:xfrm>
          <a:prstGeom prst="rect">
            <a:avLst/>
          </a:prstGeom>
          <a:ln w="12700">
            <a:miter lim="400000"/>
          </a:ln>
        </p:spPr>
      </p:pic>
      <p:pic>
        <p:nvPicPr>
          <p:cNvPr id="16" name="Logo_SWO_Blanco.png" descr="Logo_SWO_Blanco.png">
            <a:extLst>
              <a:ext uri="{FF2B5EF4-FFF2-40B4-BE49-F238E27FC236}">
                <a16:creationId xmlns:a16="http://schemas.microsoft.com/office/drawing/2014/main" id="{1EAB1CD5-72D9-1E4C-AFF4-B3CE396E61A4}"/>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762000" y="12925911"/>
            <a:ext cx="3125222" cy="566751"/>
          </a:xfrm>
          <a:prstGeom prst="rect">
            <a:avLst/>
          </a:prstGeom>
          <a:ln w="12700">
            <a:miter lim="400000"/>
          </a:ln>
        </p:spPr>
      </p:pic>
    </p:spTree>
    <p:extLst>
      <p:ext uri="{BB962C8B-B14F-4D97-AF65-F5344CB8AC3E}">
        <p14:creationId xmlns:p14="http://schemas.microsoft.com/office/powerpoint/2010/main" val="101619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Diseño personalizado">
    <p:spTree>
      <p:nvGrpSpPr>
        <p:cNvPr id="1" name=""/>
        <p:cNvGrpSpPr/>
        <p:nvPr/>
      </p:nvGrpSpPr>
      <p:grpSpPr>
        <a:xfrm>
          <a:off x="0" y="0"/>
          <a:ext cx="0" cy="0"/>
          <a:chOff x="0" y="0"/>
          <a:chExt cx="0" cy="0"/>
        </a:xfrm>
      </p:grpSpPr>
      <p:pic>
        <p:nvPicPr>
          <p:cNvPr id="3" name="image84.jpeg">
            <a:extLst>
              <a:ext uri="{FF2B5EF4-FFF2-40B4-BE49-F238E27FC236}">
                <a16:creationId xmlns:a16="http://schemas.microsoft.com/office/drawing/2014/main" id="{B3456330-EB22-0E47-8351-24C6FB241FE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0"/>
            <a:ext cx="24384001" cy="13716000"/>
          </a:xfrm>
          <a:prstGeom prst="rect">
            <a:avLst/>
          </a:prstGeom>
          <a:ln w="12700">
            <a:miter lim="400000"/>
          </a:ln>
        </p:spPr>
      </p:pic>
      <p:sp>
        <p:nvSpPr>
          <p:cNvPr id="4" name="Shape">
            <a:extLst>
              <a:ext uri="{FF2B5EF4-FFF2-40B4-BE49-F238E27FC236}">
                <a16:creationId xmlns:a16="http://schemas.microsoft.com/office/drawing/2014/main" id="{6D4963AE-A3EC-C246-9B8B-5D597270D285}"/>
              </a:ext>
            </a:extLst>
          </p:cNvPr>
          <p:cNvSpPr/>
          <p:nvPr userDrawn="1"/>
        </p:nvSpPr>
        <p:spPr>
          <a:xfrm>
            <a:off x="0" y="0"/>
            <a:ext cx="24384000" cy="5282610"/>
          </a:xfrm>
          <a:custGeom>
            <a:avLst/>
            <a:gdLst/>
            <a:ahLst/>
            <a:cxnLst>
              <a:cxn ang="0">
                <a:pos x="wd2" y="hd2"/>
              </a:cxn>
              <a:cxn ang="5400000">
                <a:pos x="wd2" y="hd2"/>
              </a:cxn>
              <a:cxn ang="10800000">
                <a:pos x="wd2" y="hd2"/>
              </a:cxn>
              <a:cxn ang="16200000">
                <a:pos x="wd2" y="hd2"/>
              </a:cxn>
            </a:cxnLst>
            <a:rect l="0" t="0" r="r" b="b"/>
            <a:pathLst>
              <a:path w="21600" h="19493" extrusionOk="0">
                <a:moveTo>
                  <a:pt x="0" y="0"/>
                </a:moveTo>
                <a:lnTo>
                  <a:pt x="21600" y="0"/>
                </a:lnTo>
                <a:cubicBezTo>
                  <a:pt x="20612" y="13414"/>
                  <a:pt x="17363" y="21600"/>
                  <a:pt x="14053" y="19020"/>
                </a:cubicBezTo>
                <a:cubicBezTo>
                  <a:pt x="12935" y="18148"/>
                  <a:pt x="11906" y="16001"/>
                  <a:pt x="10891" y="13809"/>
                </a:cubicBezTo>
                <a:cubicBezTo>
                  <a:pt x="9258" y="10282"/>
                  <a:pt x="7606" y="6564"/>
                  <a:pt x="5773" y="5921"/>
                </a:cubicBezTo>
                <a:cubicBezTo>
                  <a:pt x="3575" y="5151"/>
                  <a:pt x="1423" y="8866"/>
                  <a:pt x="0" y="15899"/>
                </a:cubicBezTo>
                <a:lnTo>
                  <a:pt x="0" y="0"/>
                </a:lnTo>
                <a:close/>
              </a:path>
            </a:pathLst>
          </a:custGeom>
          <a:gradFill>
            <a:gsLst>
              <a:gs pos="0">
                <a:srgbClr val="D21034">
                  <a:alpha val="26385"/>
                </a:srgbClr>
              </a:gs>
              <a:gs pos="100000">
                <a:srgbClr val="0496FF">
                  <a:alpha val="26385"/>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a:p>
        </p:txBody>
      </p:sp>
      <p:sp>
        <p:nvSpPr>
          <p:cNvPr id="5" name="Rectangle">
            <a:extLst>
              <a:ext uri="{FF2B5EF4-FFF2-40B4-BE49-F238E27FC236}">
                <a16:creationId xmlns:a16="http://schemas.microsoft.com/office/drawing/2014/main" id="{96AA7282-E62C-5E43-9CF3-A433FE9BF2EE}"/>
              </a:ext>
            </a:extLst>
          </p:cNvPr>
          <p:cNvSpPr/>
          <p:nvPr userDrawn="1"/>
        </p:nvSpPr>
        <p:spPr>
          <a:xfrm>
            <a:off x="-271849" y="-240632"/>
            <a:ext cx="25032838" cy="14245390"/>
          </a:xfrm>
          <a:prstGeom prst="rect">
            <a:avLst/>
          </a:prstGeom>
          <a:gradFill>
            <a:gsLst>
              <a:gs pos="0">
                <a:srgbClr val="D21034">
                  <a:alpha val="64977"/>
                </a:srgbClr>
              </a:gs>
              <a:gs pos="100000">
                <a:srgbClr val="005293">
                  <a:alpha val="64977"/>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a:p>
        </p:txBody>
      </p:sp>
      <p:sp>
        <p:nvSpPr>
          <p:cNvPr id="12" name="EMPOWERING COMPANIES TO TRANSFORM">
            <a:extLst>
              <a:ext uri="{FF2B5EF4-FFF2-40B4-BE49-F238E27FC236}">
                <a16:creationId xmlns:a16="http://schemas.microsoft.com/office/drawing/2014/main" id="{B6C8843C-B8C4-644F-A9C6-8183F74CA287}"/>
              </a:ext>
            </a:extLst>
          </p:cNvPr>
          <p:cNvSpPr txBox="1"/>
          <p:nvPr userDrawn="1"/>
        </p:nvSpPr>
        <p:spPr>
          <a:xfrm>
            <a:off x="18847055" y="13037835"/>
            <a:ext cx="4735678" cy="342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1600">
                <a:solidFill>
                  <a:srgbClr val="FFFFFF"/>
                </a:solidFill>
                <a:latin typeface="Montserrat Regular"/>
                <a:ea typeface="Montserrat Regular"/>
                <a:cs typeface="Montserrat Regular"/>
                <a:sym typeface="Montserrat Regular"/>
              </a:defRPr>
            </a:pPr>
            <a:r>
              <a:rPr dirty="0"/>
              <a:t>EMPOWERING COMPANIES TO </a:t>
            </a:r>
            <a:r>
              <a:rPr dirty="0">
                <a:latin typeface="+mn-lt"/>
                <a:ea typeface="+mn-ea"/>
                <a:cs typeface="+mn-cs"/>
                <a:sym typeface="Montserrat Bold"/>
              </a:rPr>
              <a:t>TRANSFORM</a:t>
            </a:r>
          </a:p>
        </p:txBody>
      </p:sp>
      <p:sp>
        <p:nvSpPr>
          <p:cNvPr id="13" name="CONFIDENTIAL">
            <a:extLst>
              <a:ext uri="{FF2B5EF4-FFF2-40B4-BE49-F238E27FC236}">
                <a16:creationId xmlns:a16="http://schemas.microsoft.com/office/drawing/2014/main" id="{4B427E13-ECA7-454A-9AB9-80F463807D25}"/>
              </a:ext>
            </a:extLst>
          </p:cNvPr>
          <p:cNvSpPr txBox="1"/>
          <p:nvPr userDrawn="1"/>
        </p:nvSpPr>
        <p:spPr>
          <a:xfrm>
            <a:off x="11080959" y="13047191"/>
            <a:ext cx="2222082" cy="324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latin typeface="Montserrat SemiBold"/>
                <a:ea typeface="Montserrat SemiBold"/>
                <a:cs typeface="Montserrat SemiBold"/>
                <a:sym typeface="Montserrat SemiBold"/>
              </a:defRPr>
            </a:lvl1pPr>
          </a:lstStyle>
          <a:p>
            <a:r>
              <a:rPr dirty="0">
                <a:solidFill>
                  <a:schemeClr val="bg1"/>
                </a:solidFill>
              </a:rPr>
              <a:t>CONFIDENTIAL</a:t>
            </a:r>
          </a:p>
        </p:txBody>
      </p:sp>
      <p:pic>
        <p:nvPicPr>
          <p:cNvPr id="14" name="Logo_SWO_Blanco.png" descr="Logo_SWO_Blanco.png">
            <a:extLst>
              <a:ext uri="{FF2B5EF4-FFF2-40B4-BE49-F238E27FC236}">
                <a16:creationId xmlns:a16="http://schemas.microsoft.com/office/drawing/2014/main" id="{2C7D5091-4ADA-7A4A-922D-F4885970CA33}"/>
              </a:ext>
            </a:extLst>
          </p:cNvPr>
          <p:cNvPicPr>
            <a:picLocks noChangeAspect="1"/>
          </p:cNvPicPr>
          <p:nvPr userDrawn="1"/>
        </p:nvPicPr>
        <p:blipFill>
          <a:blip r:embed="rId3"/>
          <a:stretch>
            <a:fillRect/>
          </a:stretch>
        </p:blipFill>
        <p:spPr>
          <a:xfrm>
            <a:off x="762000" y="12925911"/>
            <a:ext cx="5651500" cy="566751"/>
          </a:xfrm>
          <a:prstGeom prst="rect">
            <a:avLst/>
          </a:prstGeom>
          <a:ln w="12700">
            <a:miter lim="400000"/>
          </a:ln>
        </p:spPr>
      </p:pic>
      <p:pic>
        <p:nvPicPr>
          <p:cNvPr id="15" name="Logo_SWO_Blanco.png" descr="Logo_SWO_Blanco.png">
            <a:extLst>
              <a:ext uri="{FF2B5EF4-FFF2-40B4-BE49-F238E27FC236}">
                <a16:creationId xmlns:a16="http://schemas.microsoft.com/office/drawing/2014/main" id="{0C93A752-0EB5-C542-B738-69FFEAF35CC5}"/>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762000" y="12925911"/>
            <a:ext cx="3125222" cy="566751"/>
          </a:xfrm>
          <a:prstGeom prst="rect">
            <a:avLst/>
          </a:prstGeom>
          <a:ln w="12700">
            <a:miter lim="400000"/>
          </a:ln>
        </p:spPr>
      </p:pic>
    </p:spTree>
    <p:extLst>
      <p:ext uri="{BB962C8B-B14F-4D97-AF65-F5344CB8AC3E}">
        <p14:creationId xmlns:p14="http://schemas.microsoft.com/office/powerpoint/2010/main" val="379855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Diseño personalizado">
    <p:spTree>
      <p:nvGrpSpPr>
        <p:cNvPr id="1" name=""/>
        <p:cNvGrpSpPr/>
        <p:nvPr/>
      </p:nvGrpSpPr>
      <p:grpSpPr>
        <a:xfrm>
          <a:off x="0" y="0"/>
          <a:ext cx="0" cy="0"/>
          <a:chOff x="0" y="0"/>
          <a:chExt cx="0" cy="0"/>
        </a:xfrm>
      </p:grpSpPr>
      <p:pic>
        <p:nvPicPr>
          <p:cNvPr id="3" name="image84.jpeg">
            <a:extLst>
              <a:ext uri="{FF2B5EF4-FFF2-40B4-BE49-F238E27FC236}">
                <a16:creationId xmlns:a16="http://schemas.microsoft.com/office/drawing/2014/main" id="{5C625037-850C-7040-880B-69F83A365343}"/>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0"/>
            <a:ext cx="24384001" cy="13716000"/>
          </a:xfrm>
          <a:prstGeom prst="rect">
            <a:avLst/>
          </a:prstGeom>
          <a:ln w="12700">
            <a:miter lim="400000"/>
          </a:ln>
        </p:spPr>
      </p:pic>
      <p:sp>
        <p:nvSpPr>
          <p:cNvPr id="4" name="Shape">
            <a:extLst>
              <a:ext uri="{FF2B5EF4-FFF2-40B4-BE49-F238E27FC236}">
                <a16:creationId xmlns:a16="http://schemas.microsoft.com/office/drawing/2014/main" id="{260C48B2-F950-B347-9E63-9630B4663B55}"/>
              </a:ext>
            </a:extLst>
          </p:cNvPr>
          <p:cNvSpPr/>
          <p:nvPr userDrawn="1"/>
        </p:nvSpPr>
        <p:spPr>
          <a:xfrm>
            <a:off x="0" y="0"/>
            <a:ext cx="24384000" cy="5282610"/>
          </a:xfrm>
          <a:custGeom>
            <a:avLst/>
            <a:gdLst/>
            <a:ahLst/>
            <a:cxnLst>
              <a:cxn ang="0">
                <a:pos x="wd2" y="hd2"/>
              </a:cxn>
              <a:cxn ang="5400000">
                <a:pos x="wd2" y="hd2"/>
              </a:cxn>
              <a:cxn ang="10800000">
                <a:pos x="wd2" y="hd2"/>
              </a:cxn>
              <a:cxn ang="16200000">
                <a:pos x="wd2" y="hd2"/>
              </a:cxn>
            </a:cxnLst>
            <a:rect l="0" t="0" r="r" b="b"/>
            <a:pathLst>
              <a:path w="21600" h="19493" extrusionOk="0">
                <a:moveTo>
                  <a:pt x="0" y="0"/>
                </a:moveTo>
                <a:lnTo>
                  <a:pt x="21600" y="0"/>
                </a:lnTo>
                <a:cubicBezTo>
                  <a:pt x="20612" y="13414"/>
                  <a:pt x="17363" y="21600"/>
                  <a:pt x="14053" y="19020"/>
                </a:cubicBezTo>
                <a:cubicBezTo>
                  <a:pt x="12935" y="18148"/>
                  <a:pt x="11906" y="16001"/>
                  <a:pt x="10891" y="13809"/>
                </a:cubicBezTo>
                <a:cubicBezTo>
                  <a:pt x="9258" y="10282"/>
                  <a:pt x="7606" y="6564"/>
                  <a:pt x="5773" y="5921"/>
                </a:cubicBezTo>
                <a:cubicBezTo>
                  <a:pt x="3575" y="5151"/>
                  <a:pt x="1423" y="8866"/>
                  <a:pt x="0" y="15899"/>
                </a:cubicBezTo>
                <a:lnTo>
                  <a:pt x="0" y="0"/>
                </a:lnTo>
                <a:close/>
              </a:path>
            </a:pathLst>
          </a:custGeom>
          <a:gradFill>
            <a:gsLst>
              <a:gs pos="0">
                <a:srgbClr val="D21034">
                  <a:alpha val="26385"/>
                </a:srgbClr>
              </a:gs>
              <a:gs pos="100000">
                <a:srgbClr val="0496FF">
                  <a:alpha val="26385"/>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a:p>
        </p:txBody>
      </p:sp>
      <p:sp>
        <p:nvSpPr>
          <p:cNvPr id="5" name="Rectangle">
            <a:extLst>
              <a:ext uri="{FF2B5EF4-FFF2-40B4-BE49-F238E27FC236}">
                <a16:creationId xmlns:a16="http://schemas.microsoft.com/office/drawing/2014/main" id="{6BB9DC0E-FDCA-084F-A4FE-A82E08995166}"/>
              </a:ext>
            </a:extLst>
          </p:cNvPr>
          <p:cNvSpPr/>
          <p:nvPr userDrawn="1"/>
        </p:nvSpPr>
        <p:spPr>
          <a:xfrm>
            <a:off x="-540338" y="-505326"/>
            <a:ext cx="25464675" cy="14726652"/>
          </a:xfrm>
          <a:prstGeom prst="rect">
            <a:avLst/>
          </a:prstGeom>
          <a:gradFill>
            <a:gsLst>
              <a:gs pos="0">
                <a:srgbClr val="D21034">
                  <a:alpha val="64977"/>
                </a:srgbClr>
              </a:gs>
              <a:gs pos="100000">
                <a:srgbClr val="005293">
                  <a:alpha val="64977"/>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a:p>
        </p:txBody>
      </p:sp>
      <p:sp>
        <p:nvSpPr>
          <p:cNvPr id="12" name="EMPOWERING COMPANIES TO TRANSFORM">
            <a:extLst>
              <a:ext uri="{FF2B5EF4-FFF2-40B4-BE49-F238E27FC236}">
                <a16:creationId xmlns:a16="http://schemas.microsoft.com/office/drawing/2014/main" id="{BD6CAC25-6D22-BC4E-8835-7FA26FD4DB16}"/>
              </a:ext>
            </a:extLst>
          </p:cNvPr>
          <p:cNvSpPr txBox="1"/>
          <p:nvPr userDrawn="1"/>
        </p:nvSpPr>
        <p:spPr>
          <a:xfrm>
            <a:off x="18847055" y="13037835"/>
            <a:ext cx="4735678" cy="342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1600">
                <a:solidFill>
                  <a:srgbClr val="FFFFFF"/>
                </a:solidFill>
                <a:latin typeface="Montserrat Regular"/>
                <a:ea typeface="Montserrat Regular"/>
                <a:cs typeface="Montserrat Regular"/>
                <a:sym typeface="Montserrat Regular"/>
              </a:defRPr>
            </a:pPr>
            <a:r>
              <a:rPr dirty="0"/>
              <a:t>EMPOWERING COMPANIES TO </a:t>
            </a:r>
            <a:r>
              <a:rPr dirty="0">
                <a:latin typeface="+mn-lt"/>
                <a:ea typeface="+mn-ea"/>
                <a:cs typeface="+mn-cs"/>
                <a:sym typeface="Montserrat Bold"/>
              </a:rPr>
              <a:t>TRANSFORM</a:t>
            </a:r>
          </a:p>
        </p:txBody>
      </p:sp>
      <p:sp>
        <p:nvSpPr>
          <p:cNvPr id="13" name="CONFIDENTIAL">
            <a:extLst>
              <a:ext uri="{FF2B5EF4-FFF2-40B4-BE49-F238E27FC236}">
                <a16:creationId xmlns:a16="http://schemas.microsoft.com/office/drawing/2014/main" id="{93EA7312-55D5-FE43-B073-89A712857FA9}"/>
              </a:ext>
            </a:extLst>
          </p:cNvPr>
          <p:cNvSpPr txBox="1"/>
          <p:nvPr userDrawn="1"/>
        </p:nvSpPr>
        <p:spPr>
          <a:xfrm>
            <a:off x="11080959" y="13047191"/>
            <a:ext cx="2222082" cy="324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latin typeface="Montserrat SemiBold"/>
                <a:ea typeface="Montserrat SemiBold"/>
                <a:cs typeface="Montserrat SemiBold"/>
                <a:sym typeface="Montserrat SemiBold"/>
              </a:defRPr>
            </a:lvl1pPr>
          </a:lstStyle>
          <a:p>
            <a:r>
              <a:rPr dirty="0">
                <a:solidFill>
                  <a:schemeClr val="bg1"/>
                </a:solidFill>
              </a:rPr>
              <a:t>CONFIDENTIAL</a:t>
            </a:r>
          </a:p>
        </p:txBody>
      </p:sp>
      <p:pic>
        <p:nvPicPr>
          <p:cNvPr id="14" name="Logo_SWO_Blanco.png" descr="Logo_SWO_Blanco.png">
            <a:extLst>
              <a:ext uri="{FF2B5EF4-FFF2-40B4-BE49-F238E27FC236}">
                <a16:creationId xmlns:a16="http://schemas.microsoft.com/office/drawing/2014/main" id="{5532DFB2-48B6-684C-8177-18E8AD85E096}"/>
              </a:ext>
            </a:extLst>
          </p:cNvPr>
          <p:cNvPicPr>
            <a:picLocks noChangeAspect="1"/>
          </p:cNvPicPr>
          <p:nvPr userDrawn="1"/>
        </p:nvPicPr>
        <p:blipFill>
          <a:blip r:embed="rId3"/>
          <a:stretch>
            <a:fillRect/>
          </a:stretch>
        </p:blipFill>
        <p:spPr>
          <a:xfrm>
            <a:off x="762000" y="12925911"/>
            <a:ext cx="5651500" cy="566751"/>
          </a:xfrm>
          <a:prstGeom prst="rect">
            <a:avLst/>
          </a:prstGeom>
          <a:ln w="12700">
            <a:miter lim="400000"/>
          </a:ln>
        </p:spPr>
      </p:pic>
      <p:pic>
        <p:nvPicPr>
          <p:cNvPr id="15" name="Logo_SWO_Blanco.png" descr="Logo_SWO_Blanco.png">
            <a:extLst>
              <a:ext uri="{FF2B5EF4-FFF2-40B4-BE49-F238E27FC236}">
                <a16:creationId xmlns:a16="http://schemas.microsoft.com/office/drawing/2014/main" id="{A77921CF-8162-0E45-A2E0-8919BD399E3C}"/>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762000" y="12925911"/>
            <a:ext cx="3125222" cy="566751"/>
          </a:xfrm>
          <a:prstGeom prst="rect">
            <a:avLst/>
          </a:prstGeom>
          <a:ln w="12700">
            <a:miter lim="400000"/>
          </a:ln>
        </p:spPr>
      </p:pic>
    </p:spTree>
    <p:extLst>
      <p:ext uri="{BB962C8B-B14F-4D97-AF65-F5344CB8AC3E}">
        <p14:creationId xmlns:p14="http://schemas.microsoft.com/office/powerpoint/2010/main" val="57095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pic>
        <p:nvPicPr>
          <p:cNvPr id="3" name="shutterstock_1394052998.jpg" descr="shutterstock_1394052998.jpg">
            <a:extLst>
              <a:ext uri="{FF2B5EF4-FFF2-40B4-BE49-F238E27FC236}">
                <a16:creationId xmlns:a16="http://schemas.microsoft.com/office/drawing/2014/main" id="{945104B0-5656-AD47-9613-6F36D1D0DACA}"/>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515757" y="4865978"/>
            <a:ext cx="25415515" cy="9283159"/>
          </a:xfrm>
          <a:custGeom>
            <a:avLst/>
            <a:gdLst/>
            <a:ahLst/>
            <a:cxnLst>
              <a:cxn ang="0">
                <a:pos x="wd2" y="hd2"/>
              </a:cxn>
              <a:cxn ang="5400000">
                <a:pos x="wd2" y="hd2"/>
              </a:cxn>
              <a:cxn ang="10800000">
                <a:pos x="wd2" y="hd2"/>
              </a:cxn>
              <a:cxn ang="16200000">
                <a:pos x="wd2" y="hd2"/>
              </a:cxn>
            </a:cxnLst>
            <a:rect l="0" t="0" r="r" b="b"/>
            <a:pathLst>
              <a:path w="21600" h="21560" extrusionOk="0">
                <a:moveTo>
                  <a:pt x="3412" y="0"/>
                </a:moveTo>
                <a:cubicBezTo>
                  <a:pt x="2245" y="12"/>
                  <a:pt x="1102" y="978"/>
                  <a:pt x="0" y="3536"/>
                </a:cubicBezTo>
                <a:lnTo>
                  <a:pt x="0" y="21560"/>
                </a:lnTo>
                <a:lnTo>
                  <a:pt x="21600" y="21560"/>
                </a:lnTo>
                <a:lnTo>
                  <a:pt x="21600" y="3559"/>
                </a:lnTo>
                <a:cubicBezTo>
                  <a:pt x="19396" y="1307"/>
                  <a:pt x="17359" y="6545"/>
                  <a:pt x="15123" y="7898"/>
                </a:cubicBezTo>
                <a:cubicBezTo>
                  <a:pt x="11339" y="10188"/>
                  <a:pt x="7244" y="-40"/>
                  <a:pt x="3412" y="0"/>
                </a:cubicBezTo>
                <a:close/>
              </a:path>
            </a:pathLst>
          </a:custGeom>
          <a:ln w="12700">
            <a:miter lim="400000"/>
          </a:ln>
        </p:spPr>
      </p:pic>
    </p:spTree>
    <p:extLst>
      <p:ext uri="{BB962C8B-B14F-4D97-AF65-F5344CB8AC3E}">
        <p14:creationId xmlns:p14="http://schemas.microsoft.com/office/powerpoint/2010/main" val="168912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p:bg>
      <p:bgPr>
        <a:solidFill>
          <a:schemeClr val="bg1"/>
        </a:solidFill>
        <a:effectLst/>
      </p:bgPr>
    </p:bg>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F7F13A1F-6815-48B7-AB5D-46C09C368FA3}"/>
              </a:ext>
            </a:extLst>
          </p:cNvPr>
          <p:cNvSpPr>
            <a:spLocks noGrp="1"/>
          </p:cNvSpPr>
          <p:nvPr>
            <p:ph type="ftr" sz="quarter" idx="3"/>
          </p:nvPr>
        </p:nvSpPr>
        <p:spPr>
          <a:xfrm>
            <a:off x="4991101" y="12897105"/>
            <a:ext cx="15843250" cy="382110"/>
          </a:xfrm>
          <a:prstGeom prst="rect">
            <a:avLst/>
          </a:prstGeom>
        </p:spPr>
        <p:txBody>
          <a:bodyPr vert="horz" lIns="0" tIns="72000" rIns="72000" bIns="0" rtlCol="0" anchor="b" anchorCtr="0"/>
          <a:lstStyle>
            <a:lvl1pPr algn="l">
              <a:defRPr sz="2400">
                <a:solidFill>
                  <a:schemeClr val="accent2"/>
                </a:solidFill>
              </a:defRPr>
            </a:lvl1pPr>
          </a:lstStyle>
          <a:p>
            <a:endParaRPr lang="en-US"/>
          </a:p>
        </p:txBody>
      </p:sp>
      <p:sp>
        <p:nvSpPr>
          <p:cNvPr id="10" name="Slide Number Placeholder 5">
            <a:extLst>
              <a:ext uri="{FF2B5EF4-FFF2-40B4-BE49-F238E27FC236}">
                <a16:creationId xmlns:a16="http://schemas.microsoft.com/office/drawing/2014/main" id="{2401CB54-8C2A-4107-994C-19F76502081A}"/>
              </a:ext>
            </a:extLst>
          </p:cNvPr>
          <p:cNvSpPr>
            <a:spLocks noGrp="1"/>
          </p:cNvSpPr>
          <p:nvPr>
            <p:ph type="sldNum" sz="quarter" idx="4"/>
          </p:nvPr>
        </p:nvSpPr>
        <p:spPr>
          <a:xfrm>
            <a:off x="22079432" y="12728158"/>
            <a:ext cx="1634644" cy="720000"/>
          </a:xfrm>
          <a:prstGeom prst="rect">
            <a:avLst/>
          </a:prstGeom>
        </p:spPr>
        <p:txBody>
          <a:bodyPr vert="horz" lIns="91440" tIns="45720" rIns="91440" bIns="45720" rtlCol="0" anchor="ctr"/>
          <a:lstStyle>
            <a:lvl1pPr algn="r">
              <a:defRPr sz="2400" b="0" i="0">
                <a:solidFill>
                  <a:schemeClr val="tx1"/>
                </a:solidFill>
                <a:effectLst/>
                <a:latin typeface="+mn-lt"/>
              </a:defRPr>
            </a:lvl1pPr>
          </a:lstStyle>
          <a:p>
            <a:fld id="{D57F1E4F-1CFF-5643-939E-217C01CDF565}" type="slidenum">
              <a:rPr lang="en-US" smtClean="0"/>
              <a:pPr/>
              <a:t>‹#›</a:t>
            </a:fld>
            <a:endParaRPr lang="en-US"/>
          </a:p>
        </p:txBody>
      </p:sp>
      <p:grpSp>
        <p:nvGrpSpPr>
          <p:cNvPr id="2" name="Picture 8">
            <a:extLst>
              <a:ext uri="{FF2B5EF4-FFF2-40B4-BE49-F238E27FC236}">
                <a16:creationId xmlns:a16="http://schemas.microsoft.com/office/drawing/2014/main" id="{9F27576B-9CAA-4B52-8E44-550DE3C35598}"/>
              </a:ext>
            </a:extLst>
          </p:cNvPr>
          <p:cNvGrpSpPr/>
          <p:nvPr/>
        </p:nvGrpSpPr>
        <p:grpSpPr>
          <a:xfrm>
            <a:off x="672146" y="12820443"/>
            <a:ext cx="2878460" cy="535434"/>
            <a:chOff x="336073" y="6410221"/>
            <a:chExt cx="1439230" cy="267717"/>
          </a:xfrm>
        </p:grpSpPr>
        <p:sp>
          <p:nvSpPr>
            <p:cNvPr id="3" name="Freeform: Shape 2">
              <a:extLst>
                <a:ext uri="{FF2B5EF4-FFF2-40B4-BE49-F238E27FC236}">
                  <a16:creationId xmlns:a16="http://schemas.microsoft.com/office/drawing/2014/main" id="{6370C370-4BD1-4AD1-9164-C05BA15AB3CE}"/>
                </a:ext>
              </a:extLst>
            </p:cNvPr>
            <p:cNvSpPr/>
            <p:nvPr/>
          </p:nvSpPr>
          <p:spPr>
            <a:xfrm>
              <a:off x="1147413" y="6611448"/>
              <a:ext cx="621983" cy="66125"/>
            </a:xfrm>
            <a:custGeom>
              <a:avLst/>
              <a:gdLst>
                <a:gd name="connsiteX0" fmla="*/ 613396 w 621983"/>
                <a:gd name="connsiteY0" fmla="*/ 28646 h 66125"/>
                <a:gd name="connsiteX1" fmla="*/ 611987 w 621983"/>
                <a:gd name="connsiteY1" fmla="*/ 47568 h 66125"/>
                <a:gd name="connsiteX2" fmla="*/ 558243 w 621983"/>
                <a:gd name="connsiteY2" fmla="*/ 45152 h 66125"/>
                <a:gd name="connsiteX3" fmla="*/ 311661 w 621983"/>
                <a:gd name="connsiteY3" fmla="*/ 32873 h 66125"/>
                <a:gd name="connsiteX4" fmla="*/ 19186 w 621983"/>
                <a:gd name="connsiteY4" fmla="*/ 65080 h 66125"/>
                <a:gd name="connsiteX5" fmla="*/ 10127 w 621983"/>
                <a:gd name="connsiteY5" fmla="*/ 55217 h 66125"/>
                <a:gd name="connsiteX6" fmla="*/ 316694 w 621983"/>
                <a:gd name="connsiteY6" fmla="*/ 2680 h 66125"/>
                <a:gd name="connsiteX7" fmla="*/ 613396 w 621983"/>
                <a:gd name="connsiteY7" fmla="*/ 28646 h 6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983" h="66125">
                  <a:moveTo>
                    <a:pt x="613396" y="28646"/>
                  </a:moveTo>
                  <a:cubicBezTo>
                    <a:pt x="625071" y="33276"/>
                    <a:pt x="625071" y="41328"/>
                    <a:pt x="611987" y="47568"/>
                  </a:cubicBezTo>
                  <a:cubicBezTo>
                    <a:pt x="598702" y="53808"/>
                    <a:pt x="575352" y="48172"/>
                    <a:pt x="558243" y="45152"/>
                  </a:cubicBezTo>
                  <a:cubicBezTo>
                    <a:pt x="493427" y="34282"/>
                    <a:pt x="414722" y="27640"/>
                    <a:pt x="311661" y="32873"/>
                  </a:cubicBezTo>
                  <a:cubicBezTo>
                    <a:pt x="198334" y="38510"/>
                    <a:pt x="111578" y="48373"/>
                    <a:pt x="19186" y="65080"/>
                  </a:cubicBezTo>
                  <a:cubicBezTo>
                    <a:pt x="-4164" y="69307"/>
                    <a:pt x="-4969" y="59645"/>
                    <a:pt x="10127" y="55217"/>
                  </a:cubicBezTo>
                  <a:cubicBezTo>
                    <a:pt x="103124" y="28244"/>
                    <a:pt x="196120" y="9926"/>
                    <a:pt x="316694" y="2680"/>
                  </a:cubicBezTo>
                  <a:cubicBezTo>
                    <a:pt x="434449" y="-4365"/>
                    <a:pt x="544756" y="1875"/>
                    <a:pt x="613396" y="28646"/>
                  </a:cubicBezTo>
                </a:path>
              </a:pathLst>
            </a:custGeom>
            <a:solidFill>
              <a:srgbClr val="D31B32"/>
            </a:solidFill>
            <a:ln w="2012" cap="flat">
              <a:noFill/>
              <a:prstDash val="solid"/>
              <a:miter/>
            </a:ln>
          </p:spPr>
          <p:txBody>
            <a:bodyPr rtlCol="0" anchor="ctr"/>
            <a:lstStyle/>
            <a:p>
              <a:endParaRPr lang="en-US" sz="4800"/>
            </a:p>
          </p:txBody>
        </p:sp>
        <p:grpSp>
          <p:nvGrpSpPr>
            <p:cNvPr id="4" name="Picture 8">
              <a:extLst>
                <a:ext uri="{FF2B5EF4-FFF2-40B4-BE49-F238E27FC236}">
                  <a16:creationId xmlns:a16="http://schemas.microsoft.com/office/drawing/2014/main" id="{9F27576B-9CAA-4B52-8E44-550DE3C35598}"/>
                </a:ext>
              </a:extLst>
            </p:cNvPr>
            <p:cNvGrpSpPr/>
            <p:nvPr/>
          </p:nvGrpSpPr>
          <p:grpSpPr>
            <a:xfrm>
              <a:off x="336073" y="6440414"/>
              <a:ext cx="1016921" cy="146137"/>
              <a:chOff x="336073" y="6440414"/>
              <a:chExt cx="1016921" cy="146137"/>
            </a:xfrm>
            <a:solidFill>
              <a:srgbClr val="9D9D9C"/>
            </a:solidFill>
          </p:grpSpPr>
          <p:sp>
            <p:nvSpPr>
              <p:cNvPr id="5" name="Freeform: Shape 4">
                <a:extLst>
                  <a:ext uri="{FF2B5EF4-FFF2-40B4-BE49-F238E27FC236}">
                    <a16:creationId xmlns:a16="http://schemas.microsoft.com/office/drawing/2014/main" id="{6DF2A4AD-513E-4CD2-82EC-BD52477A1BD1}"/>
                  </a:ext>
                </a:extLst>
              </p:cNvPr>
              <p:cNvSpPr/>
              <p:nvPr/>
            </p:nvSpPr>
            <p:spPr>
              <a:xfrm>
                <a:off x="336073" y="6479666"/>
                <a:ext cx="77115" cy="106684"/>
              </a:xfrm>
              <a:custGeom>
                <a:avLst/>
                <a:gdLst>
                  <a:gd name="connsiteX0" fmla="*/ 0 w 77115"/>
                  <a:gd name="connsiteY0" fmla="*/ 87159 h 106684"/>
                  <a:gd name="connsiteX1" fmla="*/ 33414 w 77115"/>
                  <a:gd name="connsiteY1" fmla="*/ 93802 h 106684"/>
                  <a:gd name="connsiteX2" fmla="*/ 56563 w 77115"/>
                  <a:gd name="connsiteY2" fmla="*/ 80516 h 106684"/>
                  <a:gd name="connsiteX3" fmla="*/ 5636 w 77115"/>
                  <a:gd name="connsiteY3" fmla="*/ 25564 h 106684"/>
                  <a:gd name="connsiteX4" fmla="*/ 44687 w 77115"/>
                  <a:gd name="connsiteY4" fmla="*/ 0 h 106684"/>
                  <a:gd name="connsiteX5" fmla="*/ 73270 w 77115"/>
                  <a:gd name="connsiteY5" fmla="*/ 2617 h 106684"/>
                  <a:gd name="connsiteX6" fmla="*/ 74880 w 77115"/>
                  <a:gd name="connsiteY6" fmla="*/ 17110 h 106684"/>
                  <a:gd name="connsiteX7" fmla="*/ 47505 w 77115"/>
                  <a:gd name="connsiteY7" fmla="*/ 12883 h 106684"/>
                  <a:gd name="connsiteX8" fmla="*/ 25967 w 77115"/>
                  <a:gd name="connsiteY8" fmla="*/ 24558 h 106684"/>
                  <a:gd name="connsiteX9" fmla="*/ 77094 w 77115"/>
                  <a:gd name="connsiteY9" fmla="*/ 80718 h 106684"/>
                  <a:gd name="connsiteX10" fmla="*/ 37239 w 77115"/>
                  <a:gd name="connsiteY10" fmla="*/ 106684 h 106684"/>
                  <a:gd name="connsiteX11" fmla="*/ 2617 w 77115"/>
                  <a:gd name="connsiteY11" fmla="*/ 102658 h 106684"/>
                  <a:gd name="connsiteX12" fmla="*/ 0 w 77115"/>
                  <a:gd name="connsiteY12" fmla="*/ 87159 h 10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115" h="106684">
                    <a:moveTo>
                      <a:pt x="0" y="87159"/>
                    </a:moveTo>
                    <a:cubicBezTo>
                      <a:pt x="10668" y="90782"/>
                      <a:pt x="21941" y="93802"/>
                      <a:pt x="33414" y="93802"/>
                    </a:cubicBezTo>
                    <a:cubicBezTo>
                      <a:pt x="43479" y="93802"/>
                      <a:pt x="56965" y="91386"/>
                      <a:pt x="56563" y="80516"/>
                    </a:cubicBezTo>
                    <a:cubicBezTo>
                      <a:pt x="55758" y="61595"/>
                      <a:pt x="6643" y="49920"/>
                      <a:pt x="5636" y="25564"/>
                    </a:cubicBezTo>
                    <a:cubicBezTo>
                      <a:pt x="5032" y="10668"/>
                      <a:pt x="17311" y="0"/>
                      <a:pt x="44687" y="0"/>
                    </a:cubicBezTo>
                    <a:cubicBezTo>
                      <a:pt x="54147" y="0"/>
                      <a:pt x="63809" y="1208"/>
                      <a:pt x="73270" y="2617"/>
                    </a:cubicBezTo>
                    <a:lnTo>
                      <a:pt x="74880" y="17110"/>
                    </a:lnTo>
                    <a:cubicBezTo>
                      <a:pt x="66627" y="14694"/>
                      <a:pt x="58173" y="12883"/>
                      <a:pt x="47505" y="12883"/>
                    </a:cubicBezTo>
                    <a:cubicBezTo>
                      <a:pt x="37440" y="12883"/>
                      <a:pt x="25564" y="14896"/>
                      <a:pt x="25967" y="24558"/>
                    </a:cubicBezTo>
                    <a:cubicBezTo>
                      <a:pt x="26772" y="43278"/>
                      <a:pt x="75887" y="55154"/>
                      <a:pt x="77094" y="80718"/>
                    </a:cubicBezTo>
                    <a:cubicBezTo>
                      <a:pt x="77900" y="99840"/>
                      <a:pt x="55758" y="106684"/>
                      <a:pt x="37239" y="106684"/>
                    </a:cubicBezTo>
                    <a:cubicBezTo>
                      <a:pt x="25564" y="106684"/>
                      <a:pt x="13889" y="105074"/>
                      <a:pt x="2617" y="102658"/>
                    </a:cubicBezTo>
                    <a:lnTo>
                      <a:pt x="0" y="87159"/>
                    </a:lnTo>
                  </a:path>
                </a:pathLst>
              </a:custGeom>
              <a:solidFill>
                <a:srgbClr val="9D9D9C"/>
              </a:solidFill>
              <a:ln w="2012" cap="flat">
                <a:noFill/>
                <a:prstDash val="solid"/>
                <a:miter/>
              </a:ln>
            </p:spPr>
            <p:txBody>
              <a:bodyPr rtlCol="0" anchor="ctr"/>
              <a:lstStyle/>
              <a:p>
                <a:endParaRPr lang="en-US" sz="4800"/>
              </a:p>
            </p:txBody>
          </p:sp>
          <p:sp>
            <p:nvSpPr>
              <p:cNvPr id="6" name="Freeform: Shape 5">
                <a:extLst>
                  <a:ext uri="{FF2B5EF4-FFF2-40B4-BE49-F238E27FC236}">
                    <a16:creationId xmlns:a16="http://schemas.microsoft.com/office/drawing/2014/main" id="{7259CBE6-ACD6-4C02-922A-82A9D87373A3}"/>
                  </a:ext>
                </a:extLst>
              </p:cNvPr>
              <p:cNvSpPr/>
              <p:nvPr/>
            </p:nvSpPr>
            <p:spPr>
              <a:xfrm>
                <a:off x="424577" y="6479666"/>
                <a:ext cx="120304" cy="106482"/>
              </a:xfrm>
              <a:custGeom>
                <a:avLst/>
                <a:gdLst>
                  <a:gd name="connsiteX0" fmla="*/ 60049 w 120304"/>
                  <a:gd name="connsiteY0" fmla="*/ 0 h 106482"/>
                  <a:gd name="connsiteX1" fmla="*/ 64 w 120304"/>
                  <a:gd name="connsiteY1" fmla="*/ 55758 h 106482"/>
                  <a:gd name="connsiteX2" fmla="*/ 60854 w 120304"/>
                  <a:gd name="connsiteY2" fmla="*/ 106483 h 106482"/>
                  <a:gd name="connsiteX3" fmla="*/ 120235 w 120304"/>
                  <a:gd name="connsiteY3" fmla="*/ 49920 h 106482"/>
                  <a:gd name="connsiteX4" fmla="*/ 60049 w 120304"/>
                  <a:gd name="connsiteY4" fmla="*/ 0 h 106482"/>
                  <a:gd name="connsiteX5" fmla="*/ 59042 w 120304"/>
                  <a:gd name="connsiteY5" fmla="*/ 12883 h 106482"/>
                  <a:gd name="connsiteX6" fmla="*/ 100307 w 120304"/>
                  <a:gd name="connsiteY6" fmla="*/ 49920 h 106482"/>
                  <a:gd name="connsiteX7" fmla="*/ 60854 w 120304"/>
                  <a:gd name="connsiteY7" fmla="*/ 93802 h 106482"/>
                  <a:gd name="connsiteX8" fmla="*/ 20394 w 120304"/>
                  <a:gd name="connsiteY8" fmla="*/ 56563 h 106482"/>
                  <a:gd name="connsiteX9" fmla="*/ 59042 w 120304"/>
                  <a:gd name="connsiteY9" fmla="*/ 12883 h 10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304" h="106482">
                    <a:moveTo>
                      <a:pt x="60049" y="0"/>
                    </a:moveTo>
                    <a:cubicBezTo>
                      <a:pt x="20596" y="0"/>
                      <a:pt x="-1345" y="22343"/>
                      <a:pt x="64" y="55758"/>
                    </a:cubicBezTo>
                    <a:cubicBezTo>
                      <a:pt x="1473" y="86958"/>
                      <a:pt x="25225" y="106483"/>
                      <a:pt x="60854" y="106483"/>
                    </a:cubicBezTo>
                    <a:cubicBezTo>
                      <a:pt x="107151" y="106483"/>
                      <a:pt x="121442" y="76692"/>
                      <a:pt x="120235" y="49920"/>
                    </a:cubicBezTo>
                    <a:cubicBezTo>
                      <a:pt x="119027" y="18921"/>
                      <a:pt x="95878" y="0"/>
                      <a:pt x="60049" y="0"/>
                    </a:cubicBezTo>
                    <a:close/>
                    <a:moveTo>
                      <a:pt x="59042" y="12883"/>
                    </a:moveTo>
                    <a:cubicBezTo>
                      <a:pt x="86418" y="12883"/>
                      <a:pt x="99300" y="27376"/>
                      <a:pt x="100307" y="49920"/>
                    </a:cubicBezTo>
                    <a:cubicBezTo>
                      <a:pt x="101313" y="73471"/>
                      <a:pt x="91047" y="93802"/>
                      <a:pt x="60854" y="93802"/>
                    </a:cubicBezTo>
                    <a:cubicBezTo>
                      <a:pt x="34082" y="93802"/>
                      <a:pt x="21199" y="77497"/>
                      <a:pt x="20394" y="56563"/>
                    </a:cubicBezTo>
                    <a:cubicBezTo>
                      <a:pt x="19187" y="31804"/>
                      <a:pt x="31465" y="12883"/>
                      <a:pt x="59042" y="12883"/>
                    </a:cubicBezTo>
                  </a:path>
                </a:pathLst>
              </a:custGeom>
              <a:solidFill>
                <a:srgbClr val="9D9D9C"/>
              </a:solidFill>
              <a:ln w="2012" cap="flat">
                <a:noFill/>
                <a:prstDash val="solid"/>
                <a:miter/>
              </a:ln>
            </p:spPr>
            <p:txBody>
              <a:bodyPr rtlCol="0" anchor="ctr"/>
              <a:lstStyle/>
              <a:p>
                <a:endParaRPr lang="en-US" sz="4800"/>
              </a:p>
            </p:txBody>
          </p:sp>
          <p:sp>
            <p:nvSpPr>
              <p:cNvPr id="7" name="Freeform: Shape 6">
                <a:extLst>
                  <a:ext uri="{FF2B5EF4-FFF2-40B4-BE49-F238E27FC236}">
                    <a16:creationId xmlns:a16="http://schemas.microsoft.com/office/drawing/2014/main" id="{1BAEE78E-3E8F-4831-BA8E-D888B91DAF21}"/>
                  </a:ext>
                </a:extLst>
              </p:cNvPr>
              <p:cNvSpPr/>
              <p:nvPr/>
            </p:nvSpPr>
            <p:spPr>
              <a:xfrm>
                <a:off x="550447" y="6442628"/>
                <a:ext cx="72867" cy="141306"/>
              </a:xfrm>
              <a:custGeom>
                <a:avLst/>
                <a:gdLst>
                  <a:gd name="connsiteX0" fmla="*/ 0 w 72867"/>
                  <a:gd name="connsiteY0" fmla="*/ 52134 h 141306"/>
                  <a:gd name="connsiteX1" fmla="*/ 201 w 72867"/>
                  <a:gd name="connsiteY1" fmla="*/ 39453 h 141306"/>
                  <a:gd name="connsiteX2" fmla="*/ 15298 w 72867"/>
                  <a:gd name="connsiteY2" fmla="*/ 39453 h 141306"/>
                  <a:gd name="connsiteX3" fmla="*/ 48511 w 72867"/>
                  <a:gd name="connsiteY3" fmla="*/ 0 h 141306"/>
                  <a:gd name="connsiteX4" fmla="*/ 71257 w 72867"/>
                  <a:gd name="connsiteY4" fmla="*/ 2415 h 141306"/>
                  <a:gd name="connsiteX5" fmla="*/ 72867 w 72867"/>
                  <a:gd name="connsiteY5" fmla="*/ 15701 h 141306"/>
                  <a:gd name="connsiteX6" fmla="*/ 50927 w 72867"/>
                  <a:gd name="connsiteY6" fmla="*/ 12883 h 141306"/>
                  <a:gd name="connsiteX7" fmla="*/ 33616 w 72867"/>
                  <a:gd name="connsiteY7" fmla="*/ 39453 h 141306"/>
                  <a:gd name="connsiteX8" fmla="*/ 65822 w 72867"/>
                  <a:gd name="connsiteY8" fmla="*/ 39453 h 141306"/>
                  <a:gd name="connsiteX9" fmla="*/ 65420 w 72867"/>
                  <a:gd name="connsiteY9" fmla="*/ 52134 h 141306"/>
                  <a:gd name="connsiteX10" fmla="*/ 34018 w 72867"/>
                  <a:gd name="connsiteY10" fmla="*/ 52134 h 141306"/>
                  <a:gd name="connsiteX11" fmla="*/ 35025 w 72867"/>
                  <a:gd name="connsiteY11" fmla="*/ 141306 h 141306"/>
                  <a:gd name="connsiteX12" fmla="*/ 13889 w 72867"/>
                  <a:gd name="connsiteY12" fmla="*/ 141306 h 141306"/>
                  <a:gd name="connsiteX13" fmla="*/ 14493 w 72867"/>
                  <a:gd name="connsiteY13" fmla="*/ 52134 h 141306"/>
                  <a:gd name="connsiteX14" fmla="*/ 0 w 72867"/>
                  <a:gd name="connsiteY14" fmla="*/ 52134 h 14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867" h="141306">
                    <a:moveTo>
                      <a:pt x="0" y="52134"/>
                    </a:moveTo>
                    <a:lnTo>
                      <a:pt x="201" y="39453"/>
                    </a:lnTo>
                    <a:lnTo>
                      <a:pt x="15298" y="39453"/>
                    </a:lnTo>
                    <a:cubicBezTo>
                      <a:pt x="14090" y="15298"/>
                      <a:pt x="15298" y="0"/>
                      <a:pt x="48511" y="0"/>
                    </a:cubicBezTo>
                    <a:cubicBezTo>
                      <a:pt x="56160" y="0"/>
                      <a:pt x="63809" y="1006"/>
                      <a:pt x="71257" y="2415"/>
                    </a:cubicBezTo>
                    <a:lnTo>
                      <a:pt x="72867" y="15701"/>
                    </a:lnTo>
                    <a:cubicBezTo>
                      <a:pt x="66426" y="14090"/>
                      <a:pt x="59381" y="12883"/>
                      <a:pt x="50927" y="12883"/>
                    </a:cubicBezTo>
                    <a:cubicBezTo>
                      <a:pt x="32408" y="12883"/>
                      <a:pt x="33012" y="24960"/>
                      <a:pt x="33616" y="39453"/>
                    </a:cubicBezTo>
                    <a:lnTo>
                      <a:pt x="65822" y="39453"/>
                    </a:lnTo>
                    <a:lnTo>
                      <a:pt x="65420" y="52134"/>
                    </a:lnTo>
                    <a:lnTo>
                      <a:pt x="34018" y="52134"/>
                    </a:lnTo>
                    <a:cubicBezTo>
                      <a:pt x="35025" y="89776"/>
                      <a:pt x="34018" y="110509"/>
                      <a:pt x="35025" y="141306"/>
                    </a:cubicBezTo>
                    <a:lnTo>
                      <a:pt x="13889" y="141306"/>
                    </a:lnTo>
                    <a:cubicBezTo>
                      <a:pt x="14896" y="111716"/>
                      <a:pt x="14694" y="81724"/>
                      <a:pt x="14493" y="52134"/>
                    </a:cubicBezTo>
                    <a:lnTo>
                      <a:pt x="0" y="52134"/>
                    </a:lnTo>
                  </a:path>
                </a:pathLst>
              </a:custGeom>
              <a:solidFill>
                <a:srgbClr val="9D9D9C"/>
              </a:solidFill>
              <a:ln w="2012" cap="flat">
                <a:noFill/>
                <a:prstDash val="solid"/>
                <a:miter/>
              </a:ln>
            </p:spPr>
            <p:txBody>
              <a:bodyPr rtlCol="0" anchor="ctr"/>
              <a:lstStyle/>
              <a:p>
                <a:endParaRPr lang="en-US" sz="4800"/>
              </a:p>
            </p:txBody>
          </p:sp>
          <p:sp>
            <p:nvSpPr>
              <p:cNvPr id="11" name="Freeform: Shape 10">
                <a:extLst>
                  <a:ext uri="{FF2B5EF4-FFF2-40B4-BE49-F238E27FC236}">
                    <a16:creationId xmlns:a16="http://schemas.microsoft.com/office/drawing/2014/main" id="{2D14245F-3DDF-456B-8309-AF8E80415104}"/>
                  </a:ext>
                </a:extLst>
              </p:cNvPr>
              <p:cNvSpPr/>
              <p:nvPr/>
            </p:nvSpPr>
            <p:spPr>
              <a:xfrm>
                <a:off x="624724" y="6459939"/>
                <a:ext cx="68438" cy="126612"/>
              </a:xfrm>
              <a:custGeom>
                <a:avLst/>
                <a:gdLst>
                  <a:gd name="connsiteX0" fmla="*/ 0 w 68438"/>
                  <a:gd name="connsiteY0" fmla="*/ 34823 h 126612"/>
                  <a:gd name="connsiteX1" fmla="*/ 0 w 68438"/>
                  <a:gd name="connsiteY1" fmla="*/ 22142 h 126612"/>
                  <a:gd name="connsiteX2" fmla="*/ 15902 w 68438"/>
                  <a:gd name="connsiteY2" fmla="*/ 22142 h 126612"/>
                  <a:gd name="connsiteX3" fmla="*/ 16305 w 68438"/>
                  <a:gd name="connsiteY3" fmla="*/ 3422 h 126612"/>
                  <a:gd name="connsiteX4" fmla="*/ 34823 w 68438"/>
                  <a:gd name="connsiteY4" fmla="*/ 0 h 126612"/>
                  <a:gd name="connsiteX5" fmla="*/ 34823 w 68438"/>
                  <a:gd name="connsiteY5" fmla="*/ 22343 h 126612"/>
                  <a:gd name="connsiteX6" fmla="*/ 66829 w 68438"/>
                  <a:gd name="connsiteY6" fmla="*/ 22343 h 126612"/>
                  <a:gd name="connsiteX7" fmla="*/ 66829 w 68438"/>
                  <a:gd name="connsiteY7" fmla="*/ 35025 h 126612"/>
                  <a:gd name="connsiteX8" fmla="*/ 34622 w 68438"/>
                  <a:gd name="connsiteY8" fmla="*/ 35025 h 126612"/>
                  <a:gd name="connsiteX9" fmla="*/ 34421 w 68438"/>
                  <a:gd name="connsiteY9" fmla="*/ 95211 h 126612"/>
                  <a:gd name="connsiteX10" fmla="*/ 49719 w 68438"/>
                  <a:gd name="connsiteY10" fmla="*/ 112723 h 126612"/>
                  <a:gd name="connsiteX11" fmla="*/ 68439 w 68438"/>
                  <a:gd name="connsiteY11" fmla="*/ 110307 h 126612"/>
                  <a:gd name="connsiteX12" fmla="*/ 66426 w 68438"/>
                  <a:gd name="connsiteY12" fmla="*/ 124197 h 126612"/>
                  <a:gd name="connsiteX13" fmla="*/ 44687 w 68438"/>
                  <a:gd name="connsiteY13" fmla="*/ 126612 h 126612"/>
                  <a:gd name="connsiteX14" fmla="*/ 14694 w 68438"/>
                  <a:gd name="connsiteY14" fmla="*/ 102055 h 126612"/>
                  <a:gd name="connsiteX15" fmla="*/ 15499 w 68438"/>
                  <a:gd name="connsiteY15" fmla="*/ 35025 h 126612"/>
                  <a:gd name="connsiteX16" fmla="*/ 0 w 68438"/>
                  <a:gd name="connsiteY16" fmla="*/ 35025 h 12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438" h="126612">
                    <a:moveTo>
                      <a:pt x="0" y="34823"/>
                    </a:moveTo>
                    <a:lnTo>
                      <a:pt x="0" y="22142"/>
                    </a:lnTo>
                    <a:lnTo>
                      <a:pt x="15902" y="22142"/>
                    </a:lnTo>
                    <a:lnTo>
                      <a:pt x="16305" y="3422"/>
                    </a:lnTo>
                    <a:lnTo>
                      <a:pt x="34823" y="0"/>
                    </a:lnTo>
                    <a:lnTo>
                      <a:pt x="34823" y="22343"/>
                    </a:lnTo>
                    <a:lnTo>
                      <a:pt x="66829" y="22343"/>
                    </a:lnTo>
                    <a:lnTo>
                      <a:pt x="66829" y="35025"/>
                    </a:lnTo>
                    <a:lnTo>
                      <a:pt x="34622" y="35025"/>
                    </a:lnTo>
                    <a:cubicBezTo>
                      <a:pt x="34622" y="54952"/>
                      <a:pt x="33817" y="82127"/>
                      <a:pt x="34421" y="95211"/>
                    </a:cubicBezTo>
                    <a:cubicBezTo>
                      <a:pt x="34823" y="104873"/>
                      <a:pt x="36836" y="112723"/>
                      <a:pt x="49719" y="112723"/>
                    </a:cubicBezTo>
                    <a:cubicBezTo>
                      <a:pt x="57368" y="112723"/>
                      <a:pt x="63004" y="111515"/>
                      <a:pt x="68439" y="110307"/>
                    </a:cubicBezTo>
                    <a:lnTo>
                      <a:pt x="66426" y="124197"/>
                    </a:lnTo>
                    <a:cubicBezTo>
                      <a:pt x="59381" y="125606"/>
                      <a:pt x="52134" y="126612"/>
                      <a:pt x="44687" y="126612"/>
                    </a:cubicBezTo>
                    <a:cubicBezTo>
                      <a:pt x="24960" y="126612"/>
                      <a:pt x="15499" y="119969"/>
                      <a:pt x="14694" y="102055"/>
                    </a:cubicBezTo>
                    <a:cubicBezTo>
                      <a:pt x="14292" y="90581"/>
                      <a:pt x="15499" y="57368"/>
                      <a:pt x="15499" y="35025"/>
                    </a:cubicBezTo>
                    <a:lnTo>
                      <a:pt x="0" y="35025"/>
                    </a:lnTo>
                  </a:path>
                </a:pathLst>
              </a:custGeom>
              <a:solidFill>
                <a:srgbClr val="9D9D9C"/>
              </a:solidFill>
              <a:ln w="2012" cap="flat">
                <a:noFill/>
                <a:prstDash val="solid"/>
                <a:miter/>
              </a:ln>
            </p:spPr>
            <p:txBody>
              <a:bodyPr rtlCol="0" anchor="ctr"/>
              <a:lstStyle/>
              <a:p>
                <a:endParaRPr lang="en-US" sz="4800"/>
              </a:p>
            </p:txBody>
          </p:sp>
          <p:sp>
            <p:nvSpPr>
              <p:cNvPr id="12" name="Freeform: Shape 11">
                <a:extLst>
                  <a:ext uri="{FF2B5EF4-FFF2-40B4-BE49-F238E27FC236}">
                    <a16:creationId xmlns:a16="http://schemas.microsoft.com/office/drawing/2014/main" id="{3F58BAD2-8C0A-4EFF-A8B9-637D623807D6}"/>
                  </a:ext>
                </a:extLst>
              </p:cNvPr>
              <p:cNvSpPr/>
              <p:nvPr/>
            </p:nvSpPr>
            <p:spPr>
              <a:xfrm>
                <a:off x="696383" y="6481880"/>
                <a:ext cx="199076" cy="102255"/>
              </a:xfrm>
              <a:custGeom>
                <a:avLst/>
                <a:gdLst>
                  <a:gd name="connsiteX0" fmla="*/ 141910 w 199076"/>
                  <a:gd name="connsiteY0" fmla="*/ 85347 h 102255"/>
                  <a:gd name="connsiteX1" fmla="*/ 142313 w 199076"/>
                  <a:gd name="connsiteY1" fmla="*/ 85347 h 102255"/>
                  <a:gd name="connsiteX2" fmla="*/ 179350 w 199076"/>
                  <a:gd name="connsiteY2" fmla="*/ 0 h 102255"/>
                  <a:gd name="connsiteX3" fmla="*/ 199077 w 199076"/>
                  <a:gd name="connsiteY3" fmla="*/ 0 h 102255"/>
                  <a:gd name="connsiteX4" fmla="*/ 151773 w 199076"/>
                  <a:gd name="connsiteY4" fmla="*/ 102055 h 102255"/>
                  <a:gd name="connsiteX5" fmla="*/ 129229 w 199076"/>
                  <a:gd name="connsiteY5" fmla="*/ 102055 h 102255"/>
                  <a:gd name="connsiteX6" fmla="*/ 100243 w 199076"/>
                  <a:gd name="connsiteY6" fmla="*/ 18921 h 102255"/>
                  <a:gd name="connsiteX7" fmla="*/ 99840 w 199076"/>
                  <a:gd name="connsiteY7" fmla="*/ 18921 h 102255"/>
                  <a:gd name="connsiteX8" fmla="*/ 68036 w 199076"/>
                  <a:gd name="connsiteY8" fmla="*/ 102256 h 102255"/>
                  <a:gd name="connsiteX9" fmla="*/ 45894 w 199076"/>
                  <a:gd name="connsiteY9" fmla="*/ 102256 h 102255"/>
                  <a:gd name="connsiteX10" fmla="*/ 0 w 199076"/>
                  <a:gd name="connsiteY10" fmla="*/ 0 h 102255"/>
                  <a:gd name="connsiteX11" fmla="*/ 19928 w 199076"/>
                  <a:gd name="connsiteY11" fmla="*/ 0 h 102255"/>
                  <a:gd name="connsiteX12" fmla="*/ 57368 w 199076"/>
                  <a:gd name="connsiteY12" fmla="*/ 85347 h 102255"/>
                  <a:gd name="connsiteX13" fmla="*/ 57770 w 199076"/>
                  <a:gd name="connsiteY13" fmla="*/ 85347 h 102255"/>
                  <a:gd name="connsiteX14" fmla="*/ 90178 w 199076"/>
                  <a:gd name="connsiteY14" fmla="*/ 0 h 102255"/>
                  <a:gd name="connsiteX15" fmla="*/ 111314 w 199076"/>
                  <a:gd name="connsiteY15" fmla="*/ 0 h 102255"/>
                  <a:gd name="connsiteX16" fmla="*/ 141910 w 199076"/>
                  <a:gd name="connsiteY16" fmla="*/ 85347 h 10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9076" h="102255">
                    <a:moveTo>
                      <a:pt x="141910" y="85347"/>
                    </a:moveTo>
                    <a:lnTo>
                      <a:pt x="142313" y="85347"/>
                    </a:lnTo>
                    <a:lnTo>
                      <a:pt x="179350" y="0"/>
                    </a:lnTo>
                    <a:lnTo>
                      <a:pt x="199077" y="0"/>
                    </a:lnTo>
                    <a:lnTo>
                      <a:pt x="151773" y="102055"/>
                    </a:lnTo>
                    <a:lnTo>
                      <a:pt x="129229" y="102055"/>
                    </a:lnTo>
                    <a:lnTo>
                      <a:pt x="100243" y="18921"/>
                    </a:lnTo>
                    <a:lnTo>
                      <a:pt x="99840" y="18921"/>
                    </a:lnTo>
                    <a:lnTo>
                      <a:pt x="68036" y="102256"/>
                    </a:lnTo>
                    <a:lnTo>
                      <a:pt x="45894" y="102256"/>
                    </a:lnTo>
                    <a:lnTo>
                      <a:pt x="0" y="0"/>
                    </a:lnTo>
                    <a:lnTo>
                      <a:pt x="19928" y="0"/>
                    </a:lnTo>
                    <a:cubicBezTo>
                      <a:pt x="31603" y="28986"/>
                      <a:pt x="44687" y="57569"/>
                      <a:pt x="57368" y="85347"/>
                    </a:cubicBezTo>
                    <a:lnTo>
                      <a:pt x="57770" y="85347"/>
                    </a:lnTo>
                    <a:lnTo>
                      <a:pt x="90178" y="0"/>
                    </a:lnTo>
                    <a:lnTo>
                      <a:pt x="111314" y="0"/>
                    </a:lnTo>
                    <a:lnTo>
                      <a:pt x="141910" y="85347"/>
                    </a:lnTo>
                  </a:path>
                </a:pathLst>
              </a:custGeom>
              <a:solidFill>
                <a:srgbClr val="9D9D9C"/>
              </a:solidFill>
              <a:ln w="2012" cap="flat">
                <a:noFill/>
                <a:prstDash val="solid"/>
                <a:miter/>
              </a:ln>
            </p:spPr>
            <p:txBody>
              <a:bodyPr rtlCol="0" anchor="ctr"/>
              <a:lstStyle/>
              <a:p>
                <a:endParaRPr lang="en-US" sz="4800"/>
              </a:p>
            </p:txBody>
          </p:sp>
          <p:sp>
            <p:nvSpPr>
              <p:cNvPr id="13" name="Freeform: Shape 12">
                <a:extLst>
                  <a:ext uri="{FF2B5EF4-FFF2-40B4-BE49-F238E27FC236}">
                    <a16:creationId xmlns:a16="http://schemas.microsoft.com/office/drawing/2014/main" id="{47D9D86E-4FBC-49C0-99F9-D4A03F52908A}"/>
                  </a:ext>
                </a:extLst>
              </p:cNvPr>
              <p:cNvSpPr/>
              <p:nvPr/>
            </p:nvSpPr>
            <p:spPr>
              <a:xfrm>
                <a:off x="891607" y="6479465"/>
                <a:ext cx="104221" cy="106684"/>
              </a:xfrm>
              <a:custGeom>
                <a:avLst/>
                <a:gdLst>
                  <a:gd name="connsiteX0" fmla="*/ 82759 w 104221"/>
                  <a:gd name="connsiteY0" fmla="*/ 104470 h 106684"/>
                  <a:gd name="connsiteX1" fmla="*/ 84369 w 104221"/>
                  <a:gd name="connsiteY1" fmla="*/ 44687 h 106684"/>
                  <a:gd name="connsiteX2" fmla="*/ 18748 w 104221"/>
                  <a:gd name="connsiteY2" fmla="*/ 79510 h 106684"/>
                  <a:gd name="connsiteX3" fmla="*/ 46124 w 104221"/>
                  <a:gd name="connsiteY3" fmla="*/ 96016 h 106684"/>
                  <a:gd name="connsiteX4" fmla="*/ 70480 w 104221"/>
                  <a:gd name="connsiteY4" fmla="*/ 92393 h 106684"/>
                  <a:gd name="connsiteX5" fmla="*/ 67259 w 104221"/>
                  <a:gd name="connsiteY5" fmla="*/ 104671 h 106684"/>
                  <a:gd name="connsiteX6" fmla="*/ 44111 w 104221"/>
                  <a:gd name="connsiteY6" fmla="*/ 106684 h 106684"/>
                  <a:gd name="connsiteX7" fmla="*/ 28 w 104221"/>
                  <a:gd name="connsiteY7" fmla="*/ 79711 h 106684"/>
                  <a:gd name="connsiteX8" fmla="*/ 83765 w 104221"/>
                  <a:gd name="connsiteY8" fmla="*/ 25564 h 106684"/>
                  <a:gd name="connsiteX9" fmla="*/ 55786 w 104221"/>
                  <a:gd name="connsiteY9" fmla="*/ 10870 h 106684"/>
                  <a:gd name="connsiteX10" fmla="*/ 12709 w 104221"/>
                  <a:gd name="connsiteY10" fmla="*/ 18921 h 106684"/>
                  <a:gd name="connsiteX11" fmla="*/ 14320 w 104221"/>
                  <a:gd name="connsiteY11" fmla="*/ 5435 h 106684"/>
                  <a:gd name="connsiteX12" fmla="*/ 58000 w 104221"/>
                  <a:gd name="connsiteY12" fmla="*/ 0 h 106684"/>
                  <a:gd name="connsiteX13" fmla="*/ 104095 w 104221"/>
                  <a:gd name="connsiteY13" fmla="*/ 26369 h 106684"/>
                  <a:gd name="connsiteX14" fmla="*/ 103894 w 104221"/>
                  <a:gd name="connsiteY14" fmla="*/ 104269 h 106684"/>
                  <a:gd name="connsiteX15" fmla="*/ 82759 w 104221"/>
                  <a:gd name="connsiteY15" fmla="*/ 104470 h 10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221" h="106684">
                    <a:moveTo>
                      <a:pt x="82759" y="104470"/>
                    </a:moveTo>
                    <a:cubicBezTo>
                      <a:pt x="84369" y="88568"/>
                      <a:pt x="84168" y="64816"/>
                      <a:pt x="84369" y="44687"/>
                    </a:cubicBezTo>
                    <a:cubicBezTo>
                      <a:pt x="69675" y="58173"/>
                      <a:pt x="17742" y="55154"/>
                      <a:pt x="18748" y="79510"/>
                    </a:cubicBezTo>
                    <a:cubicBezTo>
                      <a:pt x="19352" y="92191"/>
                      <a:pt x="33845" y="96016"/>
                      <a:pt x="46124" y="96016"/>
                    </a:cubicBezTo>
                    <a:cubicBezTo>
                      <a:pt x="54377" y="96016"/>
                      <a:pt x="62629" y="94607"/>
                      <a:pt x="70480" y="92393"/>
                    </a:cubicBezTo>
                    <a:lnTo>
                      <a:pt x="67259" y="104671"/>
                    </a:lnTo>
                    <a:cubicBezTo>
                      <a:pt x="59811" y="105879"/>
                      <a:pt x="51961" y="106684"/>
                      <a:pt x="44111" y="106684"/>
                    </a:cubicBezTo>
                    <a:cubicBezTo>
                      <a:pt x="26800" y="106684"/>
                      <a:pt x="1034" y="103665"/>
                      <a:pt x="28" y="79711"/>
                    </a:cubicBezTo>
                    <a:cubicBezTo>
                      <a:pt x="-1784" y="36836"/>
                      <a:pt x="84973" y="53342"/>
                      <a:pt x="83765" y="25564"/>
                    </a:cubicBezTo>
                    <a:cubicBezTo>
                      <a:pt x="83161" y="13285"/>
                      <a:pt x="67058" y="10870"/>
                      <a:pt x="55786" y="10870"/>
                    </a:cubicBezTo>
                    <a:cubicBezTo>
                      <a:pt x="40890" y="10870"/>
                      <a:pt x="26196" y="13688"/>
                      <a:pt x="12709" y="18921"/>
                    </a:cubicBezTo>
                    <a:lnTo>
                      <a:pt x="14320" y="5435"/>
                    </a:lnTo>
                    <a:cubicBezTo>
                      <a:pt x="28611" y="2214"/>
                      <a:pt x="43104" y="0"/>
                      <a:pt x="58000" y="0"/>
                    </a:cubicBezTo>
                    <a:cubicBezTo>
                      <a:pt x="97251" y="0"/>
                      <a:pt x="103492" y="13285"/>
                      <a:pt x="104095" y="26369"/>
                    </a:cubicBezTo>
                    <a:cubicBezTo>
                      <a:pt x="104699" y="41667"/>
                      <a:pt x="102888" y="81523"/>
                      <a:pt x="103894" y="104269"/>
                    </a:cubicBezTo>
                    <a:lnTo>
                      <a:pt x="82759" y="104470"/>
                    </a:lnTo>
                  </a:path>
                </a:pathLst>
              </a:custGeom>
              <a:solidFill>
                <a:srgbClr val="9D9D9C"/>
              </a:solidFill>
              <a:ln w="2012" cap="flat">
                <a:noFill/>
                <a:prstDash val="solid"/>
                <a:miter/>
              </a:ln>
            </p:spPr>
            <p:txBody>
              <a:bodyPr rtlCol="0" anchor="ctr"/>
              <a:lstStyle/>
              <a:p>
                <a:endParaRPr lang="en-US" sz="4800"/>
              </a:p>
            </p:txBody>
          </p:sp>
          <p:sp>
            <p:nvSpPr>
              <p:cNvPr id="14" name="Freeform: Shape 13">
                <a:extLst>
                  <a:ext uri="{FF2B5EF4-FFF2-40B4-BE49-F238E27FC236}">
                    <a16:creationId xmlns:a16="http://schemas.microsoft.com/office/drawing/2014/main" id="{E40B7901-1457-48BA-955A-EC180929EF3E}"/>
                  </a:ext>
                </a:extLst>
              </p:cNvPr>
              <p:cNvSpPr/>
              <p:nvPr/>
            </p:nvSpPr>
            <p:spPr>
              <a:xfrm>
                <a:off x="1021267" y="6479666"/>
                <a:ext cx="65218" cy="104268"/>
              </a:xfrm>
              <a:custGeom>
                <a:avLst/>
                <a:gdLst>
                  <a:gd name="connsiteX0" fmla="*/ 19525 w 65218"/>
                  <a:gd name="connsiteY0" fmla="*/ 18519 h 104268"/>
                  <a:gd name="connsiteX1" fmla="*/ 19928 w 65218"/>
                  <a:gd name="connsiteY1" fmla="*/ 18519 h 104268"/>
                  <a:gd name="connsiteX2" fmla="*/ 54550 w 65218"/>
                  <a:gd name="connsiteY2" fmla="*/ 0 h 104268"/>
                  <a:gd name="connsiteX3" fmla="*/ 63809 w 65218"/>
                  <a:gd name="connsiteY3" fmla="*/ 1006 h 104268"/>
                  <a:gd name="connsiteX4" fmla="*/ 65218 w 65218"/>
                  <a:gd name="connsiteY4" fmla="*/ 16103 h 104268"/>
                  <a:gd name="connsiteX5" fmla="*/ 51933 w 65218"/>
                  <a:gd name="connsiteY5" fmla="*/ 14493 h 104268"/>
                  <a:gd name="connsiteX6" fmla="*/ 20934 w 65218"/>
                  <a:gd name="connsiteY6" fmla="*/ 42875 h 104268"/>
                  <a:gd name="connsiteX7" fmla="*/ 21337 w 65218"/>
                  <a:gd name="connsiteY7" fmla="*/ 104269 h 104268"/>
                  <a:gd name="connsiteX8" fmla="*/ 403 w 65218"/>
                  <a:gd name="connsiteY8" fmla="*/ 104269 h 104268"/>
                  <a:gd name="connsiteX9" fmla="*/ 0 w 65218"/>
                  <a:gd name="connsiteY9" fmla="*/ 2214 h 104268"/>
                  <a:gd name="connsiteX10" fmla="*/ 19727 w 65218"/>
                  <a:gd name="connsiteY10" fmla="*/ 2214 h 104268"/>
                  <a:gd name="connsiteX11" fmla="*/ 19525 w 65218"/>
                  <a:gd name="connsiteY11" fmla="*/ 18519 h 10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218" h="104268">
                    <a:moveTo>
                      <a:pt x="19525" y="18519"/>
                    </a:moveTo>
                    <a:lnTo>
                      <a:pt x="19928" y="18519"/>
                    </a:lnTo>
                    <a:cubicBezTo>
                      <a:pt x="26973" y="6039"/>
                      <a:pt x="37239" y="0"/>
                      <a:pt x="54550" y="0"/>
                    </a:cubicBezTo>
                    <a:cubicBezTo>
                      <a:pt x="57771" y="0"/>
                      <a:pt x="60991" y="403"/>
                      <a:pt x="63809" y="1006"/>
                    </a:cubicBezTo>
                    <a:lnTo>
                      <a:pt x="65218" y="16103"/>
                    </a:lnTo>
                    <a:cubicBezTo>
                      <a:pt x="60991" y="15097"/>
                      <a:pt x="56361" y="14493"/>
                      <a:pt x="51933" y="14493"/>
                    </a:cubicBezTo>
                    <a:cubicBezTo>
                      <a:pt x="32408" y="14493"/>
                      <a:pt x="22947" y="27778"/>
                      <a:pt x="20934" y="42875"/>
                    </a:cubicBezTo>
                    <a:cubicBezTo>
                      <a:pt x="19123" y="56160"/>
                      <a:pt x="20129" y="79107"/>
                      <a:pt x="21337" y="104269"/>
                    </a:cubicBezTo>
                    <a:lnTo>
                      <a:pt x="403" y="104269"/>
                    </a:lnTo>
                    <a:cubicBezTo>
                      <a:pt x="1006" y="74880"/>
                      <a:pt x="2013" y="45089"/>
                      <a:pt x="0" y="2214"/>
                    </a:cubicBezTo>
                    <a:lnTo>
                      <a:pt x="19727" y="2214"/>
                    </a:lnTo>
                    <a:lnTo>
                      <a:pt x="19525" y="18519"/>
                    </a:lnTo>
                  </a:path>
                </a:pathLst>
              </a:custGeom>
              <a:solidFill>
                <a:srgbClr val="9D9D9C"/>
              </a:solidFill>
              <a:ln w="2012" cap="flat">
                <a:noFill/>
                <a:prstDash val="solid"/>
                <a:miter/>
              </a:ln>
            </p:spPr>
            <p:txBody>
              <a:bodyPr rtlCol="0" anchor="ctr"/>
              <a:lstStyle/>
              <a:p>
                <a:endParaRPr lang="en-US" sz="4800"/>
              </a:p>
            </p:txBody>
          </p:sp>
          <p:sp>
            <p:nvSpPr>
              <p:cNvPr id="15" name="Freeform: Shape 14">
                <a:extLst>
                  <a:ext uri="{FF2B5EF4-FFF2-40B4-BE49-F238E27FC236}">
                    <a16:creationId xmlns:a16="http://schemas.microsoft.com/office/drawing/2014/main" id="{B0D61BE8-60D1-429D-B36E-6D90106466BB}"/>
                  </a:ext>
                </a:extLst>
              </p:cNvPr>
              <p:cNvSpPr/>
              <p:nvPr/>
            </p:nvSpPr>
            <p:spPr>
              <a:xfrm>
                <a:off x="1089835" y="6479666"/>
                <a:ext cx="109171" cy="106482"/>
              </a:xfrm>
              <a:custGeom>
                <a:avLst/>
                <a:gdLst>
                  <a:gd name="connsiteX0" fmla="*/ 108769 w 109171"/>
                  <a:gd name="connsiteY0" fmla="*/ 51128 h 106482"/>
                  <a:gd name="connsiteX1" fmla="*/ 109172 w 109171"/>
                  <a:gd name="connsiteY1" fmla="*/ 41869 h 106482"/>
                  <a:gd name="connsiteX2" fmla="*/ 56232 w 109171"/>
                  <a:gd name="connsiteY2" fmla="*/ 0 h 106482"/>
                  <a:gd name="connsiteX3" fmla="*/ 72 w 109171"/>
                  <a:gd name="connsiteY3" fmla="*/ 55556 h 106482"/>
                  <a:gd name="connsiteX4" fmla="*/ 63277 w 109171"/>
                  <a:gd name="connsiteY4" fmla="*/ 106483 h 106482"/>
                  <a:gd name="connsiteX5" fmla="*/ 98906 w 109171"/>
                  <a:gd name="connsiteY5" fmla="*/ 102457 h 106482"/>
                  <a:gd name="connsiteX6" fmla="*/ 101523 w 109171"/>
                  <a:gd name="connsiteY6" fmla="*/ 87360 h 106482"/>
                  <a:gd name="connsiteX7" fmla="*/ 65693 w 109171"/>
                  <a:gd name="connsiteY7" fmla="*/ 93802 h 106482"/>
                  <a:gd name="connsiteX8" fmla="*/ 20201 w 109171"/>
                  <a:gd name="connsiteY8" fmla="*/ 56965 h 106482"/>
                  <a:gd name="connsiteX9" fmla="*/ 20000 w 109171"/>
                  <a:gd name="connsiteY9" fmla="*/ 51128 h 106482"/>
                  <a:gd name="connsiteX10" fmla="*/ 108769 w 109171"/>
                  <a:gd name="connsiteY10" fmla="*/ 51128 h 106482"/>
                  <a:gd name="connsiteX11" fmla="*/ 108769 w 109171"/>
                  <a:gd name="connsiteY11" fmla="*/ 51128 h 106482"/>
                  <a:gd name="connsiteX12" fmla="*/ 21006 w 109171"/>
                  <a:gd name="connsiteY12" fmla="*/ 40459 h 106482"/>
                  <a:gd name="connsiteX13" fmla="*/ 58648 w 109171"/>
                  <a:gd name="connsiteY13" fmla="*/ 10870 h 106482"/>
                  <a:gd name="connsiteX14" fmla="*/ 90049 w 109171"/>
                  <a:gd name="connsiteY14" fmla="*/ 40459 h 106482"/>
                  <a:gd name="connsiteX15" fmla="*/ 21006 w 109171"/>
                  <a:gd name="connsiteY15" fmla="*/ 40459 h 10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171" h="106482">
                    <a:moveTo>
                      <a:pt x="108769" y="51128"/>
                    </a:moveTo>
                    <a:cubicBezTo>
                      <a:pt x="109172" y="47505"/>
                      <a:pt x="109172" y="44485"/>
                      <a:pt x="109172" y="41869"/>
                    </a:cubicBezTo>
                    <a:cubicBezTo>
                      <a:pt x="107964" y="13889"/>
                      <a:pt x="87432" y="0"/>
                      <a:pt x="56232" y="0"/>
                    </a:cubicBezTo>
                    <a:cubicBezTo>
                      <a:pt x="17987" y="0"/>
                      <a:pt x="-1337" y="24155"/>
                      <a:pt x="72" y="55556"/>
                    </a:cubicBezTo>
                    <a:cubicBezTo>
                      <a:pt x="1078" y="80718"/>
                      <a:pt x="14565" y="106483"/>
                      <a:pt x="63277" y="106483"/>
                    </a:cubicBezTo>
                    <a:cubicBezTo>
                      <a:pt x="75355" y="106483"/>
                      <a:pt x="87231" y="105074"/>
                      <a:pt x="98906" y="102457"/>
                    </a:cubicBezTo>
                    <a:lnTo>
                      <a:pt x="101523" y="87360"/>
                    </a:lnTo>
                    <a:cubicBezTo>
                      <a:pt x="90250" y="90581"/>
                      <a:pt x="77569" y="93802"/>
                      <a:pt x="65693" y="93802"/>
                    </a:cubicBezTo>
                    <a:cubicBezTo>
                      <a:pt x="38921" y="93802"/>
                      <a:pt x="21207" y="80516"/>
                      <a:pt x="20201" y="56965"/>
                    </a:cubicBezTo>
                    <a:lnTo>
                      <a:pt x="20000" y="51128"/>
                    </a:lnTo>
                    <a:lnTo>
                      <a:pt x="108769" y="51128"/>
                    </a:lnTo>
                    <a:lnTo>
                      <a:pt x="108769" y="51128"/>
                    </a:lnTo>
                    <a:close/>
                    <a:moveTo>
                      <a:pt x="21006" y="40459"/>
                    </a:moveTo>
                    <a:cubicBezTo>
                      <a:pt x="23824" y="22545"/>
                      <a:pt x="37109" y="10870"/>
                      <a:pt x="58648" y="10870"/>
                    </a:cubicBezTo>
                    <a:cubicBezTo>
                      <a:pt x="79783" y="10870"/>
                      <a:pt x="89244" y="23551"/>
                      <a:pt x="90049" y="40459"/>
                    </a:cubicBezTo>
                    <a:lnTo>
                      <a:pt x="21006" y="40459"/>
                    </a:lnTo>
                  </a:path>
                </a:pathLst>
              </a:custGeom>
              <a:solidFill>
                <a:srgbClr val="9D9D9C"/>
              </a:solidFill>
              <a:ln w="2012" cap="flat">
                <a:noFill/>
                <a:prstDash val="solid"/>
                <a:miter/>
              </a:ln>
            </p:spPr>
            <p:txBody>
              <a:bodyPr rtlCol="0" anchor="ctr"/>
              <a:lstStyle/>
              <a:p>
                <a:endParaRPr lang="en-US" sz="4800"/>
              </a:p>
            </p:txBody>
          </p:sp>
          <p:sp>
            <p:nvSpPr>
              <p:cNvPr id="16" name="Freeform: Shape 15">
                <a:extLst>
                  <a:ext uri="{FF2B5EF4-FFF2-40B4-BE49-F238E27FC236}">
                    <a16:creationId xmlns:a16="http://schemas.microsoft.com/office/drawing/2014/main" id="{29CFC27F-4A9F-46B4-9DD5-4B9432BF2D40}"/>
                  </a:ext>
                </a:extLst>
              </p:cNvPr>
              <p:cNvSpPr/>
              <p:nvPr/>
            </p:nvSpPr>
            <p:spPr>
              <a:xfrm>
                <a:off x="1282945" y="6440414"/>
                <a:ext cx="70049" cy="112521"/>
              </a:xfrm>
              <a:custGeom>
                <a:avLst/>
                <a:gdLst>
                  <a:gd name="connsiteX0" fmla="*/ 49920 w 70049"/>
                  <a:gd name="connsiteY0" fmla="*/ 403 h 112521"/>
                  <a:gd name="connsiteX1" fmla="*/ 4428 w 70049"/>
                  <a:gd name="connsiteY1" fmla="*/ 7850 h 112521"/>
                  <a:gd name="connsiteX2" fmla="*/ 2818 w 70049"/>
                  <a:gd name="connsiteY2" fmla="*/ 8052 h 112521"/>
                  <a:gd name="connsiteX3" fmla="*/ 2818 w 70049"/>
                  <a:gd name="connsiteY3" fmla="*/ 12681 h 112521"/>
                  <a:gd name="connsiteX4" fmla="*/ 3623 w 70049"/>
                  <a:gd name="connsiteY4" fmla="*/ 12681 h 112521"/>
                  <a:gd name="connsiteX5" fmla="*/ 19324 w 70049"/>
                  <a:gd name="connsiteY5" fmla="*/ 27577 h 112521"/>
                  <a:gd name="connsiteX6" fmla="*/ 19324 w 70049"/>
                  <a:gd name="connsiteY6" fmla="*/ 88165 h 112521"/>
                  <a:gd name="connsiteX7" fmla="*/ 805 w 70049"/>
                  <a:gd name="connsiteY7" fmla="*/ 107892 h 112521"/>
                  <a:gd name="connsiteX8" fmla="*/ 0 w 70049"/>
                  <a:gd name="connsiteY8" fmla="*/ 107892 h 112521"/>
                  <a:gd name="connsiteX9" fmla="*/ 0 w 70049"/>
                  <a:gd name="connsiteY9" fmla="*/ 112522 h 112521"/>
                  <a:gd name="connsiteX10" fmla="*/ 35025 w 70049"/>
                  <a:gd name="connsiteY10" fmla="*/ 111716 h 112521"/>
                  <a:gd name="connsiteX11" fmla="*/ 70049 w 70049"/>
                  <a:gd name="connsiteY11" fmla="*/ 112522 h 112521"/>
                  <a:gd name="connsiteX12" fmla="*/ 70049 w 70049"/>
                  <a:gd name="connsiteY12" fmla="*/ 111716 h 112521"/>
                  <a:gd name="connsiteX13" fmla="*/ 70049 w 70049"/>
                  <a:gd name="connsiteY13" fmla="*/ 107892 h 112521"/>
                  <a:gd name="connsiteX14" fmla="*/ 69244 w 70049"/>
                  <a:gd name="connsiteY14" fmla="*/ 107892 h 112521"/>
                  <a:gd name="connsiteX15" fmla="*/ 50725 w 70049"/>
                  <a:gd name="connsiteY15" fmla="*/ 88165 h 112521"/>
                  <a:gd name="connsiteX16" fmla="*/ 50725 w 70049"/>
                  <a:gd name="connsiteY16" fmla="*/ 0 h 112521"/>
                  <a:gd name="connsiteX17" fmla="*/ 49920 w 70049"/>
                  <a:gd name="connsiteY17" fmla="*/ 403 h 1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49" h="112521">
                    <a:moveTo>
                      <a:pt x="49920" y="403"/>
                    </a:moveTo>
                    <a:cubicBezTo>
                      <a:pt x="35025" y="3623"/>
                      <a:pt x="19525" y="5636"/>
                      <a:pt x="4428" y="7850"/>
                    </a:cubicBezTo>
                    <a:lnTo>
                      <a:pt x="2818" y="8052"/>
                    </a:lnTo>
                    <a:lnTo>
                      <a:pt x="2818" y="12681"/>
                    </a:lnTo>
                    <a:lnTo>
                      <a:pt x="3623" y="12681"/>
                    </a:lnTo>
                    <a:cubicBezTo>
                      <a:pt x="14292" y="13486"/>
                      <a:pt x="19324" y="18317"/>
                      <a:pt x="19324" y="27577"/>
                    </a:cubicBezTo>
                    <a:lnTo>
                      <a:pt x="19324" y="88165"/>
                    </a:lnTo>
                    <a:cubicBezTo>
                      <a:pt x="19324" y="99840"/>
                      <a:pt x="16305" y="107288"/>
                      <a:pt x="805" y="107892"/>
                    </a:cubicBezTo>
                    <a:lnTo>
                      <a:pt x="0" y="107892"/>
                    </a:lnTo>
                    <a:lnTo>
                      <a:pt x="0" y="112522"/>
                    </a:lnTo>
                    <a:lnTo>
                      <a:pt x="35025" y="111716"/>
                    </a:lnTo>
                    <a:lnTo>
                      <a:pt x="70049" y="112522"/>
                    </a:lnTo>
                    <a:lnTo>
                      <a:pt x="70049" y="111716"/>
                    </a:lnTo>
                    <a:lnTo>
                      <a:pt x="70049" y="107892"/>
                    </a:lnTo>
                    <a:lnTo>
                      <a:pt x="69244" y="107892"/>
                    </a:lnTo>
                    <a:cubicBezTo>
                      <a:pt x="53946" y="107288"/>
                      <a:pt x="50725" y="99840"/>
                      <a:pt x="50725" y="88165"/>
                    </a:cubicBezTo>
                    <a:lnTo>
                      <a:pt x="50725" y="0"/>
                    </a:lnTo>
                    <a:lnTo>
                      <a:pt x="49920" y="403"/>
                    </a:lnTo>
                  </a:path>
                </a:pathLst>
              </a:custGeom>
              <a:solidFill>
                <a:srgbClr val="9D9D9C"/>
              </a:solidFill>
              <a:ln w="2012" cap="flat">
                <a:noFill/>
                <a:prstDash val="solid"/>
                <a:miter/>
              </a:ln>
            </p:spPr>
            <p:txBody>
              <a:bodyPr rtlCol="0" anchor="ctr"/>
              <a:lstStyle/>
              <a:p>
                <a:endParaRPr lang="en-US" sz="4800"/>
              </a:p>
            </p:txBody>
          </p:sp>
        </p:grpSp>
        <p:grpSp>
          <p:nvGrpSpPr>
            <p:cNvPr id="17" name="Picture 8">
              <a:extLst>
                <a:ext uri="{FF2B5EF4-FFF2-40B4-BE49-F238E27FC236}">
                  <a16:creationId xmlns:a16="http://schemas.microsoft.com/office/drawing/2014/main" id="{9F27576B-9CAA-4B52-8E44-550DE3C35598}"/>
                </a:ext>
              </a:extLst>
            </p:cNvPr>
            <p:cNvGrpSpPr/>
            <p:nvPr/>
          </p:nvGrpSpPr>
          <p:grpSpPr>
            <a:xfrm>
              <a:off x="1212896" y="6410221"/>
              <a:ext cx="561400" cy="177538"/>
              <a:chOff x="1212896" y="6410221"/>
              <a:chExt cx="561400" cy="177538"/>
            </a:xfrm>
            <a:solidFill>
              <a:srgbClr val="000000"/>
            </a:solidFill>
          </p:grpSpPr>
          <p:sp>
            <p:nvSpPr>
              <p:cNvPr id="20" name="Freeform: Shape 19">
                <a:extLst>
                  <a:ext uri="{FF2B5EF4-FFF2-40B4-BE49-F238E27FC236}">
                    <a16:creationId xmlns:a16="http://schemas.microsoft.com/office/drawing/2014/main" id="{5445C06E-DC0B-4476-920B-09BA92B46FA5}"/>
                  </a:ext>
                </a:extLst>
              </p:cNvPr>
              <p:cNvSpPr/>
              <p:nvPr/>
            </p:nvSpPr>
            <p:spPr>
              <a:xfrm>
                <a:off x="1212896" y="6410221"/>
                <a:ext cx="209342" cy="177538"/>
              </a:xfrm>
              <a:custGeom>
                <a:avLst/>
                <a:gdLst>
                  <a:gd name="connsiteX0" fmla="*/ 102860 w 209342"/>
                  <a:gd name="connsiteY0" fmla="*/ 177539 h 177538"/>
                  <a:gd name="connsiteX1" fmla="*/ 209342 w 209342"/>
                  <a:gd name="connsiteY1" fmla="*/ 85347 h 177538"/>
                  <a:gd name="connsiteX2" fmla="*/ 103464 w 209342"/>
                  <a:gd name="connsiteY2" fmla="*/ 0 h 177538"/>
                  <a:gd name="connsiteX3" fmla="*/ 0 w 209342"/>
                  <a:gd name="connsiteY3" fmla="*/ 89172 h 177538"/>
                  <a:gd name="connsiteX4" fmla="*/ 102860 w 209342"/>
                  <a:gd name="connsiteY4" fmla="*/ 177539 h 177538"/>
                  <a:gd name="connsiteX5" fmla="*/ 181967 w 209342"/>
                  <a:gd name="connsiteY5" fmla="*/ 87360 h 177538"/>
                  <a:gd name="connsiteX6" fmla="*/ 103665 w 209342"/>
                  <a:gd name="connsiteY6" fmla="*/ 169286 h 177538"/>
                  <a:gd name="connsiteX7" fmla="*/ 27376 w 209342"/>
                  <a:gd name="connsiteY7" fmla="*/ 92191 h 177538"/>
                  <a:gd name="connsiteX8" fmla="*/ 106282 w 209342"/>
                  <a:gd name="connsiteY8" fmla="*/ 8253 h 177538"/>
                  <a:gd name="connsiteX9" fmla="*/ 164455 w 209342"/>
                  <a:gd name="connsiteY9" fmla="*/ 32408 h 177538"/>
                  <a:gd name="connsiteX10" fmla="*/ 181967 w 209342"/>
                  <a:gd name="connsiteY10" fmla="*/ 87360 h 17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342" h="177538">
                    <a:moveTo>
                      <a:pt x="102860" y="177539"/>
                    </a:moveTo>
                    <a:cubicBezTo>
                      <a:pt x="165260" y="177539"/>
                      <a:pt x="209342" y="141105"/>
                      <a:pt x="209342" y="85347"/>
                    </a:cubicBezTo>
                    <a:cubicBezTo>
                      <a:pt x="209342" y="25564"/>
                      <a:pt x="156000" y="0"/>
                      <a:pt x="103464" y="0"/>
                    </a:cubicBezTo>
                    <a:cubicBezTo>
                      <a:pt x="45693" y="0"/>
                      <a:pt x="0" y="34421"/>
                      <a:pt x="0" y="89172"/>
                    </a:cubicBezTo>
                    <a:cubicBezTo>
                      <a:pt x="0" y="142514"/>
                      <a:pt x="41063" y="177539"/>
                      <a:pt x="102860" y="177539"/>
                    </a:cubicBezTo>
                    <a:close/>
                    <a:moveTo>
                      <a:pt x="181967" y="87360"/>
                    </a:moveTo>
                    <a:cubicBezTo>
                      <a:pt x="183980" y="114736"/>
                      <a:pt x="162643" y="169286"/>
                      <a:pt x="103665" y="169286"/>
                    </a:cubicBezTo>
                    <a:cubicBezTo>
                      <a:pt x="61998" y="169286"/>
                      <a:pt x="27376" y="142917"/>
                      <a:pt x="27376" y="92191"/>
                    </a:cubicBezTo>
                    <a:cubicBezTo>
                      <a:pt x="27376" y="41466"/>
                      <a:pt x="56965" y="8253"/>
                      <a:pt x="106282" y="8253"/>
                    </a:cubicBezTo>
                    <a:cubicBezTo>
                      <a:pt x="128625" y="8253"/>
                      <a:pt x="150364" y="16707"/>
                      <a:pt x="164455" y="32408"/>
                    </a:cubicBezTo>
                    <a:cubicBezTo>
                      <a:pt x="178948" y="49115"/>
                      <a:pt x="181967" y="66627"/>
                      <a:pt x="181967" y="87360"/>
                    </a:cubicBezTo>
                  </a:path>
                </a:pathLst>
              </a:custGeom>
              <a:solidFill>
                <a:srgbClr val="000000"/>
              </a:solidFill>
              <a:ln w="2012" cap="flat">
                <a:noFill/>
                <a:prstDash val="solid"/>
                <a:miter/>
              </a:ln>
            </p:spPr>
            <p:txBody>
              <a:bodyPr rtlCol="0" anchor="ctr"/>
              <a:lstStyle/>
              <a:p>
                <a:endParaRPr lang="en-US" sz="4800"/>
              </a:p>
            </p:txBody>
          </p:sp>
          <p:sp>
            <p:nvSpPr>
              <p:cNvPr id="21" name="Freeform: Shape 20">
                <a:extLst>
                  <a:ext uri="{FF2B5EF4-FFF2-40B4-BE49-F238E27FC236}">
                    <a16:creationId xmlns:a16="http://schemas.microsoft.com/office/drawing/2014/main" id="{434CFDD7-8906-42F0-9369-20FB2A091366}"/>
                  </a:ext>
                </a:extLst>
              </p:cNvPr>
              <p:cNvSpPr/>
              <p:nvPr/>
            </p:nvSpPr>
            <p:spPr>
              <a:xfrm>
                <a:off x="1437536" y="6412603"/>
                <a:ext cx="165662" cy="174333"/>
              </a:xfrm>
              <a:custGeom>
                <a:avLst/>
                <a:gdLst>
                  <a:gd name="connsiteX0" fmla="*/ 164253 w 165662"/>
                  <a:gd name="connsiteY0" fmla="*/ 170727 h 174333"/>
                  <a:gd name="connsiteX1" fmla="*/ 157007 w 165662"/>
                  <a:gd name="connsiteY1" fmla="*/ 171935 h 174333"/>
                  <a:gd name="connsiteX2" fmla="*/ 141306 w 165662"/>
                  <a:gd name="connsiteY2" fmla="*/ 155429 h 174333"/>
                  <a:gd name="connsiteX3" fmla="*/ 19928 w 165662"/>
                  <a:gd name="connsiteY3" fmla="*/ 41499 h 174333"/>
                  <a:gd name="connsiteX4" fmla="*/ 17110 w 165662"/>
                  <a:gd name="connsiteY4" fmla="*/ 41499 h 174333"/>
                  <a:gd name="connsiteX5" fmla="*/ 19726 w 165662"/>
                  <a:gd name="connsiteY5" fmla="*/ 171935 h 174333"/>
                  <a:gd name="connsiteX6" fmla="*/ 9863 w 165662"/>
                  <a:gd name="connsiteY6" fmla="*/ 170526 h 174333"/>
                  <a:gd name="connsiteX7" fmla="*/ 0 w 165662"/>
                  <a:gd name="connsiteY7" fmla="*/ 171935 h 174333"/>
                  <a:gd name="connsiteX8" fmla="*/ 2013 w 165662"/>
                  <a:gd name="connsiteY8" fmla="*/ 5266 h 174333"/>
                  <a:gd name="connsiteX9" fmla="*/ 11876 w 165662"/>
                  <a:gd name="connsiteY9" fmla="*/ 4260 h 174333"/>
                  <a:gd name="connsiteX10" fmla="*/ 146339 w 165662"/>
                  <a:gd name="connsiteY10" fmla="*/ 128456 h 174333"/>
                  <a:gd name="connsiteX11" fmla="*/ 149157 w 165662"/>
                  <a:gd name="connsiteY11" fmla="*/ 128456 h 174333"/>
                  <a:gd name="connsiteX12" fmla="*/ 147144 w 165662"/>
                  <a:gd name="connsiteY12" fmla="*/ 1240 h 174333"/>
                  <a:gd name="connsiteX13" fmla="*/ 156403 w 165662"/>
                  <a:gd name="connsiteY13" fmla="*/ 2649 h 174333"/>
                  <a:gd name="connsiteX14" fmla="*/ 165662 w 165662"/>
                  <a:gd name="connsiteY14" fmla="*/ 1240 h 174333"/>
                  <a:gd name="connsiteX15" fmla="*/ 164253 w 165662"/>
                  <a:gd name="connsiteY15" fmla="*/ 170727 h 17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662" h="174333">
                    <a:moveTo>
                      <a:pt x="164253" y="170727"/>
                    </a:moveTo>
                    <a:cubicBezTo>
                      <a:pt x="164253" y="174753"/>
                      <a:pt x="160630" y="175760"/>
                      <a:pt x="157007" y="171935"/>
                    </a:cubicBezTo>
                    <a:cubicBezTo>
                      <a:pt x="153182" y="167909"/>
                      <a:pt x="147144" y="161267"/>
                      <a:pt x="141306" y="155429"/>
                    </a:cubicBezTo>
                    <a:cubicBezTo>
                      <a:pt x="141306" y="155429"/>
                      <a:pt x="20934" y="42505"/>
                      <a:pt x="19928" y="41499"/>
                    </a:cubicBezTo>
                    <a:cubicBezTo>
                      <a:pt x="18921" y="40492"/>
                      <a:pt x="17110" y="39888"/>
                      <a:pt x="17110" y="41499"/>
                    </a:cubicBezTo>
                    <a:cubicBezTo>
                      <a:pt x="17110" y="43310"/>
                      <a:pt x="19726" y="171935"/>
                      <a:pt x="19726" y="171935"/>
                    </a:cubicBezTo>
                    <a:cubicBezTo>
                      <a:pt x="16908" y="171734"/>
                      <a:pt x="12480" y="170526"/>
                      <a:pt x="9863" y="170526"/>
                    </a:cubicBezTo>
                    <a:cubicBezTo>
                      <a:pt x="7045" y="170526"/>
                      <a:pt x="2617" y="171734"/>
                      <a:pt x="0" y="171935"/>
                    </a:cubicBezTo>
                    <a:cubicBezTo>
                      <a:pt x="0" y="171935"/>
                      <a:pt x="2013" y="12110"/>
                      <a:pt x="2013" y="5266"/>
                    </a:cubicBezTo>
                    <a:cubicBezTo>
                      <a:pt x="2013" y="-1578"/>
                      <a:pt x="6240" y="-1578"/>
                      <a:pt x="11876" y="4260"/>
                    </a:cubicBezTo>
                    <a:cubicBezTo>
                      <a:pt x="54751" y="48141"/>
                      <a:pt x="145131" y="127249"/>
                      <a:pt x="146339" y="128456"/>
                    </a:cubicBezTo>
                    <a:cubicBezTo>
                      <a:pt x="147747" y="129463"/>
                      <a:pt x="149157" y="130268"/>
                      <a:pt x="149157" y="128456"/>
                    </a:cubicBezTo>
                    <a:cubicBezTo>
                      <a:pt x="149157" y="126645"/>
                      <a:pt x="147144" y="1240"/>
                      <a:pt x="147144" y="1240"/>
                    </a:cubicBezTo>
                    <a:cubicBezTo>
                      <a:pt x="149559" y="1442"/>
                      <a:pt x="153585" y="2649"/>
                      <a:pt x="156403" y="2649"/>
                    </a:cubicBezTo>
                    <a:cubicBezTo>
                      <a:pt x="158818" y="2649"/>
                      <a:pt x="162844" y="1442"/>
                      <a:pt x="165662" y="1240"/>
                    </a:cubicBezTo>
                    <a:cubicBezTo>
                      <a:pt x="165461" y="1442"/>
                      <a:pt x="164253" y="166702"/>
                      <a:pt x="164253" y="170727"/>
                    </a:cubicBezTo>
                  </a:path>
                </a:pathLst>
              </a:custGeom>
              <a:solidFill>
                <a:srgbClr val="000000"/>
              </a:solidFill>
              <a:ln w="2012" cap="flat">
                <a:noFill/>
                <a:prstDash val="solid"/>
                <a:miter/>
              </a:ln>
            </p:spPr>
            <p:txBody>
              <a:bodyPr rtlCol="0" anchor="ctr"/>
              <a:lstStyle/>
              <a:p>
                <a:endParaRPr lang="en-US" sz="4800"/>
              </a:p>
            </p:txBody>
          </p:sp>
          <p:sp>
            <p:nvSpPr>
              <p:cNvPr id="22" name="Freeform: Shape 21">
                <a:extLst>
                  <a:ext uri="{FF2B5EF4-FFF2-40B4-BE49-F238E27FC236}">
                    <a16:creationId xmlns:a16="http://schemas.microsoft.com/office/drawing/2014/main" id="{FB9AA9FE-5B3C-497C-96E2-804C058F7517}"/>
                  </a:ext>
                </a:extLst>
              </p:cNvPr>
              <p:cNvSpPr/>
              <p:nvPr/>
            </p:nvSpPr>
            <p:spPr>
              <a:xfrm>
                <a:off x="1625945" y="6414045"/>
                <a:ext cx="124196" cy="169889"/>
              </a:xfrm>
              <a:custGeom>
                <a:avLst/>
                <a:gdLst>
                  <a:gd name="connsiteX0" fmla="*/ 23954 w 124196"/>
                  <a:gd name="connsiteY0" fmla="*/ 74276 h 169889"/>
                  <a:gd name="connsiteX1" fmla="*/ 87159 w 124196"/>
                  <a:gd name="connsiteY1" fmla="*/ 74276 h 169889"/>
                  <a:gd name="connsiteX2" fmla="*/ 112119 w 124196"/>
                  <a:gd name="connsiteY2" fmla="*/ 73069 h 169889"/>
                  <a:gd name="connsiteX3" fmla="*/ 111314 w 124196"/>
                  <a:gd name="connsiteY3" fmla="*/ 79510 h 169889"/>
                  <a:gd name="connsiteX4" fmla="*/ 112119 w 124196"/>
                  <a:gd name="connsiteY4" fmla="*/ 86555 h 169889"/>
                  <a:gd name="connsiteX5" fmla="*/ 87159 w 124196"/>
                  <a:gd name="connsiteY5" fmla="*/ 85347 h 169889"/>
                  <a:gd name="connsiteX6" fmla="*/ 23954 w 124196"/>
                  <a:gd name="connsiteY6" fmla="*/ 85347 h 169889"/>
                  <a:gd name="connsiteX7" fmla="*/ 24558 w 124196"/>
                  <a:gd name="connsiteY7" fmla="*/ 158215 h 169889"/>
                  <a:gd name="connsiteX8" fmla="*/ 98431 w 124196"/>
                  <a:gd name="connsiteY8" fmla="*/ 157208 h 169889"/>
                  <a:gd name="connsiteX9" fmla="*/ 124197 w 124196"/>
                  <a:gd name="connsiteY9" fmla="*/ 153585 h 169889"/>
                  <a:gd name="connsiteX10" fmla="*/ 123391 w 124196"/>
                  <a:gd name="connsiteY10" fmla="*/ 162442 h 169889"/>
                  <a:gd name="connsiteX11" fmla="*/ 124197 w 124196"/>
                  <a:gd name="connsiteY11" fmla="*/ 169890 h 169889"/>
                  <a:gd name="connsiteX12" fmla="*/ 0 w 124196"/>
                  <a:gd name="connsiteY12" fmla="*/ 169890 h 169889"/>
                  <a:gd name="connsiteX13" fmla="*/ 1409 w 124196"/>
                  <a:gd name="connsiteY13" fmla="*/ 80114 h 169889"/>
                  <a:gd name="connsiteX14" fmla="*/ 0 w 124196"/>
                  <a:gd name="connsiteY14" fmla="*/ 0 h 169889"/>
                  <a:gd name="connsiteX15" fmla="*/ 60387 w 124196"/>
                  <a:gd name="connsiteY15" fmla="*/ 604 h 169889"/>
                  <a:gd name="connsiteX16" fmla="*/ 122385 w 124196"/>
                  <a:gd name="connsiteY16" fmla="*/ 0 h 169889"/>
                  <a:gd name="connsiteX17" fmla="*/ 121580 w 124196"/>
                  <a:gd name="connsiteY17" fmla="*/ 8253 h 169889"/>
                  <a:gd name="connsiteX18" fmla="*/ 122385 w 124196"/>
                  <a:gd name="connsiteY18" fmla="*/ 15701 h 169889"/>
                  <a:gd name="connsiteX19" fmla="*/ 87360 w 124196"/>
                  <a:gd name="connsiteY19" fmla="*/ 12279 h 169889"/>
                  <a:gd name="connsiteX20" fmla="*/ 46096 w 124196"/>
                  <a:gd name="connsiteY20" fmla="*/ 11876 h 169889"/>
                  <a:gd name="connsiteX21" fmla="*/ 24558 w 124196"/>
                  <a:gd name="connsiteY21" fmla="*/ 11876 h 169889"/>
                  <a:gd name="connsiteX22" fmla="*/ 23954 w 124196"/>
                  <a:gd name="connsiteY22" fmla="*/ 74276 h 1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4196" h="169889">
                    <a:moveTo>
                      <a:pt x="23954" y="74276"/>
                    </a:moveTo>
                    <a:lnTo>
                      <a:pt x="87159" y="74276"/>
                    </a:lnTo>
                    <a:cubicBezTo>
                      <a:pt x="95613" y="74276"/>
                      <a:pt x="103665" y="73270"/>
                      <a:pt x="112119" y="73069"/>
                    </a:cubicBezTo>
                    <a:cubicBezTo>
                      <a:pt x="111918" y="75082"/>
                      <a:pt x="111314" y="77296"/>
                      <a:pt x="111314" y="79510"/>
                    </a:cubicBezTo>
                    <a:cubicBezTo>
                      <a:pt x="111314" y="81523"/>
                      <a:pt x="111918" y="83737"/>
                      <a:pt x="112119" y="86555"/>
                    </a:cubicBezTo>
                    <a:cubicBezTo>
                      <a:pt x="103665" y="86354"/>
                      <a:pt x="95613" y="85347"/>
                      <a:pt x="87159" y="85347"/>
                    </a:cubicBezTo>
                    <a:lnTo>
                      <a:pt x="23954" y="85347"/>
                    </a:lnTo>
                    <a:lnTo>
                      <a:pt x="24558" y="158215"/>
                    </a:lnTo>
                    <a:cubicBezTo>
                      <a:pt x="41667" y="158617"/>
                      <a:pt x="81523" y="157812"/>
                      <a:pt x="98431" y="157208"/>
                    </a:cubicBezTo>
                    <a:cubicBezTo>
                      <a:pt x="107087" y="157007"/>
                      <a:pt x="115541" y="154793"/>
                      <a:pt x="124197" y="153585"/>
                    </a:cubicBezTo>
                    <a:cubicBezTo>
                      <a:pt x="123995" y="156403"/>
                      <a:pt x="123391" y="159825"/>
                      <a:pt x="123391" y="162442"/>
                    </a:cubicBezTo>
                    <a:cubicBezTo>
                      <a:pt x="123391" y="164857"/>
                      <a:pt x="123995" y="167474"/>
                      <a:pt x="124197" y="169890"/>
                    </a:cubicBezTo>
                    <a:lnTo>
                      <a:pt x="0" y="169890"/>
                    </a:lnTo>
                    <a:cubicBezTo>
                      <a:pt x="0" y="169890"/>
                      <a:pt x="1409" y="114736"/>
                      <a:pt x="1409" y="80114"/>
                    </a:cubicBezTo>
                    <a:cubicBezTo>
                      <a:pt x="1409" y="45492"/>
                      <a:pt x="0" y="0"/>
                      <a:pt x="0" y="0"/>
                    </a:cubicBezTo>
                    <a:cubicBezTo>
                      <a:pt x="0" y="0"/>
                      <a:pt x="40661" y="604"/>
                      <a:pt x="60387" y="604"/>
                    </a:cubicBezTo>
                    <a:cubicBezTo>
                      <a:pt x="80114" y="604"/>
                      <a:pt x="122385" y="0"/>
                      <a:pt x="122385" y="0"/>
                    </a:cubicBezTo>
                    <a:cubicBezTo>
                      <a:pt x="122184" y="2818"/>
                      <a:pt x="121580" y="5636"/>
                      <a:pt x="121580" y="8253"/>
                    </a:cubicBezTo>
                    <a:cubicBezTo>
                      <a:pt x="121580" y="10668"/>
                      <a:pt x="121781" y="12480"/>
                      <a:pt x="122385" y="15701"/>
                    </a:cubicBezTo>
                    <a:cubicBezTo>
                      <a:pt x="112924" y="13688"/>
                      <a:pt x="100042" y="12279"/>
                      <a:pt x="87360" y="12279"/>
                    </a:cubicBezTo>
                    <a:lnTo>
                      <a:pt x="46096" y="11876"/>
                    </a:lnTo>
                    <a:lnTo>
                      <a:pt x="24558" y="11876"/>
                    </a:lnTo>
                    <a:lnTo>
                      <a:pt x="23954" y="74276"/>
                    </a:lnTo>
                  </a:path>
                </a:pathLst>
              </a:custGeom>
              <a:solidFill>
                <a:srgbClr val="000000"/>
              </a:solidFill>
              <a:ln w="2012" cap="flat">
                <a:noFill/>
                <a:prstDash val="solid"/>
                <a:miter/>
              </a:ln>
            </p:spPr>
            <p:txBody>
              <a:bodyPr rtlCol="0" anchor="ctr"/>
              <a:lstStyle/>
              <a:p>
                <a:endParaRPr lang="en-US" sz="4800"/>
              </a:p>
            </p:txBody>
          </p:sp>
          <p:sp>
            <p:nvSpPr>
              <p:cNvPr id="23" name="Freeform: Shape 22">
                <a:extLst>
                  <a:ext uri="{FF2B5EF4-FFF2-40B4-BE49-F238E27FC236}">
                    <a16:creationId xmlns:a16="http://schemas.microsoft.com/office/drawing/2014/main" id="{F2C6A44F-F71D-44B4-958D-87A0F8D0EC69}"/>
                  </a:ext>
                </a:extLst>
              </p:cNvPr>
              <p:cNvSpPr/>
              <p:nvPr/>
            </p:nvSpPr>
            <p:spPr>
              <a:xfrm>
                <a:off x="1756582" y="6412636"/>
                <a:ext cx="17713" cy="17713"/>
              </a:xfrm>
              <a:custGeom>
                <a:avLst/>
                <a:gdLst>
                  <a:gd name="connsiteX0" fmla="*/ 8857 w 17713"/>
                  <a:gd name="connsiteY0" fmla="*/ 1610 h 17713"/>
                  <a:gd name="connsiteX1" fmla="*/ 16305 w 17713"/>
                  <a:gd name="connsiteY1" fmla="*/ 9058 h 17713"/>
                  <a:gd name="connsiteX2" fmla="*/ 8857 w 17713"/>
                  <a:gd name="connsiteY2" fmla="*/ 16506 h 17713"/>
                  <a:gd name="connsiteX3" fmla="*/ 1409 w 17713"/>
                  <a:gd name="connsiteY3" fmla="*/ 9058 h 17713"/>
                  <a:gd name="connsiteX4" fmla="*/ 8857 w 17713"/>
                  <a:gd name="connsiteY4" fmla="*/ 1610 h 17713"/>
                  <a:gd name="connsiteX5" fmla="*/ 8857 w 17713"/>
                  <a:gd name="connsiteY5" fmla="*/ 0 h 17713"/>
                  <a:gd name="connsiteX6" fmla="*/ 0 w 17713"/>
                  <a:gd name="connsiteY6" fmla="*/ 8857 h 17713"/>
                  <a:gd name="connsiteX7" fmla="*/ 8857 w 17713"/>
                  <a:gd name="connsiteY7" fmla="*/ 17714 h 17713"/>
                  <a:gd name="connsiteX8" fmla="*/ 17714 w 17713"/>
                  <a:gd name="connsiteY8" fmla="*/ 8857 h 17713"/>
                  <a:gd name="connsiteX9" fmla="*/ 8857 w 17713"/>
                  <a:gd name="connsiteY9" fmla="*/ 0 h 17713"/>
                  <a:gd name="connsiteX10" fmla="*/ 5032 w 17713"/>
                  <a:gd name="connsiteY10" fmla="*/ 13889 h 17713"/>
                  <a:gd name="connsiteX11" fmla="*/ 6643 w 17713"/>
                  <a:gd name="connsiteY11" fmla="*/ 13889 h 17713"/>
                  <a:gd name="connsiteX12" fmla="*/ 6643 w 17713"/>
                  <a:gd name="connsiteY12" fmla="*/ 9863 h 17713"/>
                  <a:gd name="connsiteX13" fmla="*/ 7649 w 17713"/>
                  <a:gd name="connsiteY13" fmla="*/ 9863 h 17713"/>
                  <a:gd name="connsiteX14" fmla="*/ 10467 w 17713"/>
                  <a:gd name="connsiteY14" fmla="*/ 12480 h 17713"/>
                  <a:gd name="connsiteX15" fmla="*/ 11272 w 17713"/>
                  <a:gd name="connsiteY15" fmla="*/ 13889 h 17713"/>
                  <a:gd name="connsiteX16" fmla="*/ 13084 w 17713"/>
                  <a:gd name="connsiteY16" fmla="*/ 13889 h 17713"/>
                  <a:gd name="connsiteX17" fmla="*/ 11876 w 17713"/>
                  <a:gd name="connsiteY17" fmla="*/ 12077 h 17713"/>
                  <a:gd name="connsiteX18" fmla="*/ 9662 w 17713"/>
                  <a:gd name="connsiteY18" fmla="*/ 9662 h 17713"/>
                  <a:gd name="connsiteX19" fmla="*/ 9662 w 17713"/>
                  <a:gd name="connsiteY19" fmla="*/ 9662 h 17713"/>
                  <a:gd name="connsiteX20" fmla="*/ 12480 w 17713"/>
                  <a:gd name="connsiteY20" fmla="*/ 7045 h 17713"/>
                  <a:gd name="connsiteX21" fmla="*/ 11474 w 17713"/>
                  <a:gd name="connsiteY21" fmla="*/ 5234 h 17713"/>
                  <a:gd name="connsiteX22" fmla="*/ 8253 w 17713"/>
                  <a:gd name="connsiteY22" fmla="*/ 4630 h 17713"/>
                  <a:gd name="connsiteX23" fmla="*/ 5032 w 17713"/>
                  <a:gd name="connsiteY23" fmla="*/ 4630 h 17713"/>
                  <a:gd name="connsiteX24" fmla="*/ 5032 w 17713"/>
                  <a:gd name="connsiteY24" fmla="*/ 13889 h 17713"/>
                  <a:gd name="connsiteX25" fmla="*/ 5032 w 17713"/>
                  <a:gd name="connsiteY25" fmla="*/ 13889 h 17713"/>
                  <a:gd name="connsiteX26" fmla="*/ 6441 w 17713"/>
                  <a:gd name="connsiteY26" fmla="*/ 5636 h 17713"/>
                  <a:gd name="connsiteX27" fmla="*/ 8253 w 17713"/>
                  <a:gd name="connsiteY27" fmla="*/ 5636 h 17713"/>
                  <a:gd name="connsiteX28" fmla="*/ 10668 w 17713"/>
                  <a:gd name="connsiteY28" fmla="*/ 7045 h 17713"/>
                  <a:gd name="connsiteX29" fmla="*/ 8253 w 17713"/>
                  <a:gd name="connsiteY29" fmla="*/ 8454 h 17713"/>
                  <a:gd name="connsiteX30" fmla="*/ 6441 w 17713"/>
                  <a:gd name="connsiteY30" fmla="*/ 8454 h 17713"/>
                  <a:gd name="connsiteX31" fmla="*/ 6441 w 17713"/>
                  <a:gd name="connsiteY31" fmla="*/ 5636 h 1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713" h="17713">
                    <a:moveTo>
                      <a:pt x="8857" y="1610"/>
                    </a:moveTo>
                    <a:cubicBezTo>
                      <a:pt x="12883" y="1610"/>
                      <a:pt x="16305" y="4831"/>
                      <a:pt x="16305" y="9058"/>
                    </a:cubicBezTo>
                    <a:cubicBezTo>
                      <a:pt x="16305" y="13084"/>
                      <a:pt x="12883" y="16506"/>
                      <a:pt x="8857" y="16506"/>
                    </a:cubicBezTo>
                    <a:cubicBezTo>
                      <a:pt x="4831" y="16506"/>
                      <a:pt x="1409" y="13084"/>
                      <a:pt x="1409" y="9058"/>
                    </a:cubicBezTo>
                    <a:cubicBezTo>
                      <a:pt x="1409" y="4831"/>
                      <a:pt x="4831" y="1610"/>
                      <a:pt x="8857" y="1610"/>
                    </a:cubicBezTo>
                    <a:close/>
                    <a:moveTo>
                      <a:pt x="8857" y="0"/>
                    </a:moveTo>
                    <a:cubicBezTo>
                      <a:pt x="4026" y="0"/>
                      <a:pt x="0" y="4026"/>
                      <a:pt x="0" y="8857"/>
                    </a:cubicBezTo>
                    <a:cubicBezTo>
                      <a:pt x="0" y="13688"/>
                      <a:pt x="4026" y="17714"/>
                      <a:pt x="8857" y="17714"/>
                    </a:cubicBezTo>
                    <a:cubicBezTo>
                      <a:pt x="13688" y="17714"/>
                      <a:pt x="17714" y="13688"/>
                      <a:pt x="17714" y="8857"/>
                    </a:cubicBezTo>
                    <a:cubicBezTo>
                      <a:pt x="17714" y="4026"/>
                      <a:pt x="13688" y="0"/>
                      <a:pt x="8857" y="0"/>
                    </a:cubicBezTo>
                    <a:close/>
                    <a:moveTo>
                      <a:pt x="5032" y="13889"/>
                    </a:moveTo>
                    <a:lnTo>
                      <a:pt x="6643" y="13889"/>
                    </a:lnTo>
                    <a:lnTo>
                      <a:pt x="6643" y="9863"/>
                    </a:lnTo>
                    <a:lnTo>
                      <a:pt x="7649" y="9863"/>
                    </a:lnTo>
                    <a:cubicBezTo>
                      <a:pt x="8857" y="9863"/>
                      <a:pt x="9259" y="10266"/>
                      <a:pt x="10467" y="12480"/>
                    </a:cubicBezTo>
                    <a:lnTo>
                      <a:pt x="11272" y="13889"/>
                    </a:lnTo>
                    <a:lnTo>
                      <a:pt x="13084" y="13889"/>
                    </a:lnTo>
                    <a:lnTo>
                      <a:pt x="11876" y="12077"/>
                    </a:lnTo>
                    <a:cubicBezTo>
                      <a:pt x="10668" y="10266"/>
                      <a:pt x="10266" y="9863"/>
                      <a:pt x="9662" y="9662"/>
                    </a:cubicBezTo>
                    <a:lnTo>
                      <a:pt x="9662" y="9662"/>
                    </a:lnTo>
                    <a:cubicBezTo>
                      <a:pt x="11675" y="9461"/>
                      <a:pt x="12480" y="8052"/>
                      <a:pt x="12480" y="7045"/>
                    </a:cubicBezTo>
                    <a:cubicBezTo>
                      <a:pt x="12480" y="6240"/>
                      <a:pt x="12077" y="5636"/>
                      <a:pt x="11474" y="5234"/>
                    </a:cubicBezTo>
                    <a:cubicBezTo>
                      <a:pt x="10668" y="4630"/>
                      <a:pt x="9461" y="4630"/>
                      <a:pt x="8253" y="4630"/>
                    </a:cubicBezTo>
                    <a:lnTo>
                      <a:pt x="5032" y="4630"/>
                    </a:lnTo>
                    <a:lnTo>
                      <a:pt x="5032" y="13889"/>
                    </a:lnTo>
                    <a:lnTo>
                      <a:pt x="5032" y="13889"/>
                    </a:lnTo>
                    <a:close/>
                    <a:moveTo>
                      <a:pt x="6441" y="5636"/>
                    </a:moveTo>
                    <a:lnTo>
                      <a:pt x="8253" y="5636"/>
                    </a:lnTo>
                    <a:cubicBezTo>
                      <a:pt x="9259" y="5636"/>
                      <a:pt x="10668" y="5636"/>
                      <a:pt x="10668" y="7045"/>
                    </a:cubicBezTo>
                    <a:cubicBezTo>
                      <a:pt x="10668" y="8454"/>
                      <a:pt x="9058" y="8454"/>
                      <a:pt x="8253" y="8454"/>
                    </a:cubicBezTo>
                    <a:lnTo>
                      <a:pt x="6441" y="8454"/>
                    </a:lnTo>
                    <a:lnTo>
                      <a:pt x="6441" y="5636"/>
                    </a:lnTo>
                  </a:path>
                </a:pathLst>
              </a:custGeom>
              <a:solidFill>
                <a:srgbClr val="000000"/>
              </a:solidFill>
              <a:ln w="2012" cap="flat">
                <a:noFill/>
                <a:prstDash val="solid"/>
                <a:miter/>
              </a:ln>
            </p:spPr>
            <p:txBody>
              <a:bodyPr rtlCol="0" anchor="ctr"/>
              <a:lstStyle/>
              <a:p>
                <a:endParaRPr lang="en-US" sz="4800"/>
              </a:p>
            </p:txBody>
          </p:sp>
        </p:grpSp>
      </p:grpSp>
    </p:spTree>
    <p:extLst>
      <p:ext uri="{BB962C8B-B14F-4D97-AF65-F5344CB8AC3E}">
        <p14:creationId xmlns:p14="http://schemas.microsoft.com/office/powerpoint/2010/main" val="306838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04">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xfrm>
            <a:off x="12001499" y="13080999"/>
            <a:ext cx="368505" cy="374600"/>
          </a:xfrm>
          <a:prstGeom prst="rect">
            <a:avLst/>
          </a:prstGeom>
        </p:spPr>
        <p:txBody>
          <a:bodyPr anchor="b"/>
          <a:lstStyle>
            <a:lvl1pPr defTabSz="584200">
              <a:defRPr sz="1800">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3" name="image9.jpeg" descr="image9.jpeg">
            <a:extLst>
              <a:ext uri="{FF2B5EF4-FFF2-40B4-BE49-F238E27FC236}">
                <a16:creationId xmlns:a16="http://schemas.microsoft.com/office/drawing/2014/main" id="{61407EFE-B6C8-D141-8764-3CF121763C23}"/>
              </a:ext>
            </a:extLst>
          </p:cNvPr>
          <p:cNvPicPr>
            <a:picLocks noChangeAspect="1"/>
          </p:cNvPicPr>
          <p:nvPr userDrawn="1"/>
        </p:nvPicPr>
        <p:blipFill>
          <a:blip r:embed="rId2"/>
          <a:stretch>
            <a:fillRect/>
          </a:stretch>
        </p:blipFill>
        <p:spPr>
          <a:xfrm>
            <a:off x="-87019" y="-38086"/>
            <a:ext cx="24519414" cy="13792172"/>
          </a:xfrm>
          <a:prstGeom prst="rect">
            <a:avLst/>
          </a:prstGeom>
          <a:ln w="12700">
            <a:miter lim="400000"/>
          </a:ln>
        </p:spPr>
      </p:pic>
      <p:sp>
        <p:nvSpPr>
          <p:cNvPr id="4" name="Freeform: Shape 26">
            <a:extLst>
              <a:ext uri="{FF2B5EF4-FFF2-40B4-BE49-F238E27FC236}">
                <a16:creationId xmlns:a16="http://schemas.microsoft.com/office/drawing/2014/main" id="{F2B37847-1CBA-324B-8111-9935C3F71D8E}"/>
              </a:ext>
            </a:extLst>
          </p:cNvPr>
          <p:cNvSpPr/>
          <p:nvPr userDrawn="1"/>
        </p:nvSpPr>
        <p:spPr>
          <a:xfrm>
            <a:off x="-1" y="-4"/>
            <a:ext cx="25146552" cy="14522258"/>
          </a:xfrm>
          <a:custGeom>
            <a:avLst/>
            <a:gdLst/>
            <a:ahLst/>
            <a:cxnLst>
              <a:cxn ang="0">
                <a:pos x="wd2" y="hd2"/>
              </a:cxn>
              <a:cxn ang="5400000">
                <a:pos x="wd2" y="hd2"/>
              </a:cxn>
              <a:cxn ang="10800000">
                <a:pos x="wd2" y="hd2"/>
              </a:cxn>
              <a:cxn ang="16200000">
                <a:pos x="wd2" y="hd2"/>
              </a:cxn>
            </a:cxnLst>
            <a:rect l="0" t="0" r="r" b="b"/>
            <a:pathLst>
              <a:path w="20488" h="19079" extrusionOk="0">
                <a:moveTo>
                  <a:pt x="14372" y="0"/>
                </a:moveTo>
                <a:lnTo>
                  <a:pt x="19977" y="0"/>
                </a:lnTo>
                <a:lnTo>
                  <a:pt x="19977" y="9060"/>
                </a:lnTo>
                <a:cubicBezTo>
                  <a:pt x="19683" y="6757"/>
                  <a:pt x="18790" y="4767"/>
                  <a:pt x="17525" y="3597"/>
                </a:cubicBezTo>
                <a:cubicBezTo>
                  <a:pt x="16960" y="3075"/>
                  <a:pt x="16336" y="2736"/>
                  <a:pt x="15780" y="2192"/>
                </a:cubicBezTo>
                <a:cubicBezTo>
                  <a:pt x="15216" y="1640"/>
                  <a:pt x="14734" y="892"/>
                  <a:pt x="14372" y="0"/>
                </a:cubicBezTo>
                <a:close/>
                <a:moveTo>
                  <a:pt x="0" y="0"/>
                </a:moveTo>
                <a:lnTo>
                  <a:pt x="8766" y="0"/>
                </a:lnTo>
                <a:cubicBezTo>
                  <a:pt x="8994" y="1569"/>
                  <a:pt x="9520" y="2984"/>
                  <a:pt x="10268" y="4053"/>
                </a:cubicBezTo>
                <a:cubicBezTo>
                  <a:pt x="11544" y="5878"/>
                  <a:pt x="13452" y="6574"/>
                  <a:pt x="14372" y="9060"/>
                </a:cubicBezTo>
                <a:cubicBezTo>
                  <a:pt x="16543" y="14928"/>
                  <a:pt x="12413" y="21600"/>
                  <a:pt x="8766" y="18120"/>
                </a:cubicBezTo>
                <a:lnTo>
                  <a:pt x="14372" y="18120"/>
                </a:lnTo>
                <a:cubicBezTo>
                  <a:pt x="14789" y="18549"/>
                  <a:pt x="15260" y="18827"/>
                  <a:pt x="15751" y="18933"/>
                </a:cubicBezTo>
                <a:cubicBezTo>
                  <a:pt x="19132" y="19664"/>
                  <a:pt x="21600" y="13900"/>
                  <a:pt x="19977" y="9060"/>
                </a:cubicBezTo>
                <a:lnTo>
                  <a:pt x="19977" y="18120"/>
                </a:lnTo>
                <a:lnTo>
                  <a:pt x="0" y="18120"/>
                </a:lnTo>
                <a:lnTo>
                  <a:pt x="0" y="0"/>
                </a:lnTo>
                <a:close/>
              </a:path>
            </a:pathLst>
          </a:custGeom>
          <a:solidFill>
            <a:srgbClr val="FFFFFF">
              <a:alpha val="90000"/>
            </a:srgbClr>
          </a:solidFill>
          <a:ln w="12700">
            <a:miter lim="400000"/>
          </a:ln>
        </p:spPr>
        <p:txBody>
          <a:bodyPr lIns="72000" tIns="72000" rIns="72000" bIns="72000" anchor="ctr"/>
          <a:lstStyle/>
          <a:p>
            <a:pPr defTabSz="914098">
              <a:defRPr sz="1800" spc="-50">
                <a:gradFill flip="none" rotWithShape="1">
                  <a:gsLst>
                    <a:gs pos="0">
                      <a:srgbClr val="FFFFFF"/>
                    </a:gs>
                    <a:gs pos="100000">
                      <a:srgbClr val="FFFFFF"/>
                    </a:gs>
                  </a:gsLst>
                  <a:lin ang="5400000" scaled="0"/>
                </a:gradFill>
                <a:latin typeface="Montserrat Regular"/>
                <a:ea typeface="Montserrat Regular"/>
                <a:cs typeface="Montserrat Regular"/>
                <a:sym typeface="Montserrat Regular"/>
              </a:defRPr>
            </a:pPr>
            <a:endParaRPr/>
          </a:p>
        </p:txBody>
      </p:sp>
      <p:pic>
        <p:nvPicPr>
          <p:cNvPr id="5" name="Logo_SWO_Color.png" descr="Logo_SWO_Color.png">
            <a:extLst>
              <a:ext uri="{FF2B5EF4-FFF2-40B4-BE49-F238E27FC236}">
                <a16:creationId xmlns:a16="http://schemas.microsoft.com/office/drawing/2014/main" id="{E405BF53-D56D-A54E-949C-A8791CAD4671}"/>
              </a:ext>
            </a:extLst>
          </p:cNvPr>
          <p:cNvPicPr>
            <a:picLocks noChangeAspect="1"/>
          </p:cNvPicPr>
          <p:nvPr userDrawn="1"/>
        </p:nvPicPr>
        <p:blipFill>
          <a:blip r:embed="rId3"/>
          <a:stretch>
            <a:fillRect/>
          </a:stretch>
        </p:blipFill>
        <p:spPr>
          <a:xfrm>
            <a:off x="1258829" y="11447649"/>
            <a:ext cx="9179992" cy="920601"/>
          </a:xfrm>
          <a:prstGeom prst="rect">
            <a:avLst/>
          </a:prstGeom>
          <a:ln w="12700">
            <a:miter lim="400000"/>
          </a:ln>
        </p:spPr>
      </p:pic>
      <p:sp>
        <p:nvSpPr>
          <p:cNvPr id="6" name="EMPOWERING COMPANIES TO TRANSFORM">
            <a:extLst>
              <a:ext uri="{FF2B5EF4-FFF2-40B4-BE49-F238E27FC236}">
                <a16:creationId xmlns:a16="http://schemas.microsoft.com/office/drawing/2014/main" id="{84319977-A002-E64D-B477-644CAC365D6C}"/>
              </a:ext>
            </a:extLst>
          </p:cNvPr>
          <p:cNvSpPr txBox="1"/>
          <p:nvPr userDrawn="1"/>
        </p:nvSpPr>
        <p:spPr>
          <a:xfrm>
            <a:off x="1201198" y="12359424"/>
            <a:ext cx="9357056" cy="5969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3200">
                <a:solidFill>
                  <a:srgbClr val="3C3C3C"/>
                </a:solidFill>
                <a:latin typeface="Montserrat Regular"/>
                <a:ea typeface="Montserrat Regular"/>
                <a:cs typeface="Montserrat Regular"/>
                <a:sym typeface="Montserrat Regular"/>
              </a:defRPr>
            </a:pPr>
            <a:r>
              <a:t>EMPOWERING COMPANIES TO </a:t>
            </a:r>
            <a:r>
              <a:rPr>
                <a:latin typeface="+mn-lt"/>
                <a:ea typeface="+mn-ea"/>
                <a:cs typeface="+mn-cs"/>
                <a:sym typeface="Montserrat Bold"/>
              </a:rPr>
              <a:t>TRANSFORM</a:t>
            </a:r>
          </a:p>
        </p:txBody>
      </p:sp>
    </p:spTree>
    <p:extLst>
      <p:ext uri="{BB962C8B-B14F-4D97-AF65-F5344CB8AC3E}">
        <p14:creationId xmlns:p14="http://schemas.microsoft.com/office/powerpoint/2010/main" val="21845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re Values">
    <p:bg>
      <p:bgPr>
        <a:solidFill>
          <a:schemeClr val="bg1"/>
        </a:solidFill>
        <a:effectLst/>
      </p:bgPr>
    </p:bg>
    <p:spTree>
      <p:nvGrpSpPr>
        <p:cNvPr id="1" name=""/>
        <p:cNvGrpSpPr/>
        <p:nvPr/>
      </p:nvGrpSpPr>
      <p:grpSpPr>
        <a:xfrm>
          <a:off x="0" y="0"/>
          <a:ext cx="0" cy="0"/>
          <a:chOff x="0" y="0"/>
          <a:chExt cx="0" cy="0"/>
        </a:xfrm>
      </p:grpSpPr>
      <p:pic>
        <p:nvPicPr>
          <p:cNvPr id="91" name="shutterstock_1319520959.jpg">
            <a:extLst>
              <a:ext uri="{FF2B5EF4-FFF2-40B4-BE49-F238E27FC236}">
                <a16:creationId xmlns:a16="http://schemas.microsoft.com/office/drawing/2014/main" id="{FF437B57-27A8-644B-9207-09018AB869D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40536"/>
          <a:stretch/>
        </p:blipFill>
        <p:spPr>
          <a:xfrm>
            <a:off x="-133971" y="-3603812"/>
            <a:ext cx="24530051" cy="8668155"/>
          </a:xfrm>
          <a:custGeom>
            <a:avLst/>
            <a:gdLst/>
            <a:ahLst/>
            <a:cxnLst>
              <a:cxn ang="0">
                <a:pos x="wd2" y="hd2"/>
              </a:cxn>
              <a:cxn ang="5400000">
                <a:pos x="wd2" y="hd2"/>
              </a:cxn>
              <a:cxn ang="10800000">
                <a:pos x="wd2" y="hd2"/>
              </a:cxn>
              <a:cxn ang="16200000">
                <a:pos x="wd2" y="hd2"/>
              </a:cxn>
            </a:cxnLst>
            <a:rect l="0" t="0" r="r" b="b"/>
            <a:pathLst>
              <a:path w="21600" h="21055" extrusionOk="0">
                <a:moveTo>
                  <a:pt x="0" y="0"/>
                </a:moveTo>
                <a:lnTo>
                  <a:pt x="0" y="20404"/>
                </a:lnTo>
                <a:cubicBezTo>
                  <a:pt x="2154" y="17359"/>
                  <a:pt x="4616" y="16133"/>
                  <a:pt x="7048" y="16892"/>
                </a:cubicBezTo>
                <a:cubicBezTo>
                  <a:pt x="8371" y="17305"/>
                  <a:pt x="9651" y="18300"/>
                  <a:pt x="10946" y="19070"/>
                </a:cubicBezTo>
                <a:cubicBezTo>
                  <a:pt x="14436" y="21146"/>
                  <a:pt x="18043" y="21600"/>
                  <a:pt x="21600" y="20404"/>
                </a:cubicBezTo>
                <a:lnTo>
                  <a:pt x="21600" y="0"/>
                </a:lnTo>
                <a:lnTo>
                  <a:pt x="0" y="0"/>
                </a:lnTo>
                <a:close/>
              </a:path>
            </a:pathLst>
          </a:custGeom>
          <a:ln w="12700">
            <a:miter lim="400000"/>
          </a:ln>
        </p:spPr>
      </p:pic>
      <p:pic>
        <p:nvPicPr>
          <p:cNvPr id="92" name="shutterstock_1319520959.jpg" descr="shutterstock_1319520959.jpg">
            <a:extLst>
              <a:ext uri="{FF2B5EF4-FFF2-40B4-BE49-F238E27FC236}">
                <a16:creationId xmlns:a16="http://schemas.microsoft.com/office/drawing/2014/main" id="{EE39CA36-81A5-864D-A287-93B5E4C33B01}"/>
              </a:ext>
            </a:extLst>
          </p:cNvPr>
          <p:cNvPicPr>
            <a:picLocks noChangeAspect="1"/>
          </p:cNvPicPr>
          <p:nvPr userDrawn="1"/>
        </p:nvPicPr>
        <p:blipFill rotWithShape="1">
          <a:blip r:embed="rId3"/>
          <a:srcRect/>
          <a:stretch/>
        </p:blipFill>
        <p:spPr>
          <a:xfrm>
            <a:off x="-202075" y="-4048028"/>
            <a:ext cx="24666259" cy="9208737"/>
          </a:xfrm>
          <a:custGeom>
            <a:avLst/>
            <a:gdLst/>
            <a:ahLst/>
            <a:cxnLst>
              <a:cxn ang="0">
                <a:pos x="wd2" y="hd2"/>
              </a:cxn>
              <a:cxn ang="5400000">
                <a:pos x="wd2" y="hd2"/>
              </a:cxn>
              <a:cxn ang="10800000">
                <a:pos x="wd2" y="hd2"/>
              </a:cxn>
              <a:cxn ang="16200000">
                <a:pos x="wd2" y="hd2"/>
              </a:cxn>
            </a:cxnLst>
            <a:rect l="0" t="0" r="r" b="b"/>
            <a:pathLst>
              <a:path w="21600" h="21055" extrusionOk="0">
                <a:moveTo>
                  <a:pt x="0" y="0"/>
                </a:moveTo>
                <a:lnTo>
                  <a:pt x="0" y="20404"/>
                </a:lnTo>
                <a:cubicBezTo>
                  <a:pt x="2154" y="17359"/>
                  <a:pt x="4616" y="16133"/>
                  <a:pt x="7048" y="16892"/>
                </a:cubicBezTo>
                <a:cubicBezTo>
                  <a:pt x="8371" y="17305"/>
                  <a:pt x="9651" y="18300"/>
                  <a:pt x="10946" y="19070"/>
                </a:cubicBezTo>
                <a:cubicBezTo>
                  <a:pt x="14436" y="21146"/>
                  <a:pt x="18043" y="21600"/>
                  <a:pt x="21600" y="20404"/>
                </a:cubicBezTo>
                <a:lnTo>
                  <a:pt x="21600" y="0"/>
                </a:lnTo>
                <a:lnTo>
                  <a:pt x="0" y="0"/>
                </a:lnTo>
                <a:close/>
              </a:path>
            </a:pathLst>
          </a:custGeom>
          <a:gradFill>
            <a:gsLst>
              <a:gs pos="0">
                <a:srgbClr val="D21034">
                  <a:alpha val="64830"/>
                </a:srgbClr>
              </a:gs>
              <a:gs pos="100000">
                <a:srgbClr val="0496FF">
                  <a:alpha val="64830"/>
                </a:srgbClr>
              </a:gs>
            </a:gsLst>
            <a:lin ang="8100000" scaled="0"/>
          </a:gradFill>
          <a:ln w="12700">
            <a:noFill/>
            <a:miter lim="400000"/>
          </a:ln>
        </p:spPr>
      </p:pic>
      <p:grpSp>
        <p:nvGrpSpPr>
          <p:cNvPr id="53" name="Group 7">
            <a:extLst>
              <a:ext uri="{FF2B5EF4-FFF2-40B4-BE49-F238E27FC236}">
                <a16:creationId xmlns:a16="http://schemas.microsoft.com/office/drawing/2014/main" id="{4E468A4E-03A3-E841-837C-731F0DFD6FD9}"/>
              </a:ext>
            </a:extLst>
          </p:cNvPr>
          <p:cNvGrpSpPr/>
          <p:nvPr userDrawn="1"/>
        </p:nvGrpSpPr>
        <p:grpSpPr>
          <a:xfrm>
            <a:off x="980729" y="7799291"/>
            <a:ext cx="2621186" cy="3564664"/>
            <a:chOff x="509873" y="1268413"/>
            <a:chExt cx="1310593" cy="1782332"/>
          </a:xfrm>
        </p:grpSpPr>
        <p:sp>
          <p:nvSpPr>
            <p:cNvPr id="54" name="Rectangle 136">
              <a:extLst>
                <a:ext uri="{FF2B5EF4-FFF2-40B4-BE49-F238E27FC236}">
                  <a16:creationId xmlns:a16="http://schemas.microsoft.com/office/drawing/2014/main" id="{53E4F709-24B0-7E46-A542-86E7F2DAEB8E}"/>
                </a:ext>
              </a:extLst>
            </p:cNvPr>
            <p:cNvSpPr/>
            <p:nvPr userDrawn="1"/>
          </p:nvSpPr>
          <p:spPr>
            <a:xfrm>
              <a:off x="509873" y="1268413"/>
              <a:ext cx="1310593" cy="246222"/>
            </a:xfrm>
            <a:prstGeom prst="rect">
              <a:avLst/>
            </a:prstGeom>
          </p:spPr>
          <p:txBody>
            <a:bodyPr wrap="square" lIns="0" tIns="0" rIns="0" bIns="0">
              <a:spAutoFit/>
            </a:bodyPr>
            <a:lstStyle/>
            <a:p>
              <a:pPr algn="ctr"/>
              <a:r>
                <a:rPr lang="en-US" sz="3200" b="1" dirty="0">
                  <a:solidFill>
                    <a:srgbClr val="005293"/>
                  </a:solidFill>
                  <a:latin typeface="+mj-lt"/>
                  <a:cs typeface="Segoe UI Semibold" panose="020B0702040204020203" pitchFamily="34" charset="0"/>
                </a:rPr>
                <a:t>Humble</a:t>
              </a:r>
            </a:p>
          </p:txBody>
        </p:sp>
        <p:sp>
          <p:nvSpPr>
            <p:cNvPr id="55" name="Rectangle 137">
              <a:extLst>
                <a:ext uri="{FF2B5EF4-FFF2-40B4-BE49-F238E27FC236}">
                  <a16:creationId xmlns:a16="http://schemas.microsoft.com/office/drawing/2014/main" id="{03C8995D-13DA-E14C-BA1B-2099D09EEAAB}"/>
                </a:ext>
              </a:extLst>
            </p:cNvPr>
            <p:cNvSpPr/>
            <p:nvPr userDrawn="1"/>
          </p:nvSpPr>
          <p:spPr>
            <a:xfrm>
              <a:off x="509873" y="1902546"/>
              <a:ext cx="1310593" cy="1148199"/>
            </a:xfrm>
            <a:prstGeom prst="rect">
              <a:avLst/>
            </a:prstGeom>
          </p:spPr>
          <p:txBody>
            <a:bodyPr wrap="square" lIns="0" tIns="0" rIns="0" bIns="0">
              <a:spAutoFit/>
            </a:bodyPr>
            <a:lstStyle/>
            <a:p>
              <a:pPr algn="ctr">
                <a:lnSpc>
                  <a:spcPct val="120000"/>
                </a:lnSpc>
                <a:spcAft>
                  <a:spcPts val="586"/>
                </a:spcAft>
                <a:buClr>
                  <a:srgbClr val="0057A8"/>
                </a:buClr>
              </a:pPr>
              <a:r>
                <a:rPr lang="en-US" sz="2100" noProof="1">
                  <a:solidFill>
                    <a:schemeClr val="tx1"/>
                  </a:solidFill>
                  <a:latin typeface="+mn-lt"/>
                  <a:cs typeface="Segoe UI Semilight" panose="020B0402040204020203" pitchFamily="34" charset="0"/>
                </a:rPr>
                <a:t>We constantly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look to improve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and never forget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the importance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of our customers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and colleagues.</a:t>
              </a:r>
            </a:p>
          </p:txBody>
        </p:sp>
      </p:grpSp>
      <p:sp>
        <p:nvSpPr>
          <p:cNvPr id="56" name="Freeform 24">
            <a:extLst>
              <a:ext uri="{FF2B5EF4-FFF2-40B4-BE49-F238E27FC236}">
                <a16:creationId xmlns:a16="http://schemas.microsoft.com/office/drawing/2014/main" id="{F8E82CC3-88E0-FB4F-BA36-24FB8F8E84B4}"/>
              </a:ext>
            </a:extLst>
          </p:cNvPr>
          <p:cNvSpPr>
            <a:spLocks noEditPoints="1"/>
          </p:cNvSpPr>
          <p:nvPr userDrawn="1"/>
        </p:nvSpPr>
        <p:spPr bwMode="auto">
          <a:xfrm>
            <a:off x="1791488" y="6122058"/>
            <a:ext cx="999668" cy="1331400"/>
          </a:xfrm>
          <a:custGeom>
            <a:avLst/>
            <a:gdLst>
              <a:gd name="T0" fmla="*/ 228 w 448"/>
              <a:gd name="T1" fmla="*/ 4 h 593"/>
              <a:gd name="T2" fmla="*/ 246 w 448"/>
              <a:gd name="T3" fmla="*/ 4 h 593"/>
              <a:gd name="T4" fmla="*/ 248 w 448"/>
              <a:gd name="T5" fmla="*/ 112 h 593"/>
              <a:gd name="T6" fmla="*/ 232 w 448"/>
              <a:gd name="T7" fmla="*/ 118 h 593"/>
              <a:gd name="T8" fmla="*/ 138 w 448"/>
              <a:gd name="T9" fmla="*/ 142 h 593"/>
              <a:gd name="T10" fmla="*/ 152 w 448"/>
              <a:gd name="T11" fmla="*/ 146 h 593"/>
              <a:gd name="T12" fmla="*/ 158 w 448"/>
              <a:gd name="T13" fmla="*/ 130 h 593"/>
              <a:gd name="T14" fmla="*/ 80 w 448"/>
              <a:gd name="T15" fmla="*/ 54 h 593"/>
              <a:gd name="T16" fmla="*/ 68 w 448"/>
              <a:gd name="T17" fmla="*/ 66 h 593"/>
              <a:gd name="T18" fmla="*/ 328 w 448"/>
              <a:gd name="T19" fmla="*/ 225 h 593"/>
              <a:gd name="T20" fmla="*/ 436 w 448"/>
              <a:gd name="T21" fmla="*/ 237 h 593"/>
              <a:gd name="T22" fmla="*/ 448 w 448"/>
              <a:gd name="T23" fmla="*/ 225 h 593"/>
              <a:gd name="T24" fmla="*/ 436 w 448"/>
              <a:gd name="T25" fmla="*/ 213 h 593"/>
              <a:gd name="T26" fmla="*/ 328 w 448"/>
              <a:gd name="T27" fmla="*/ 221 h 593"/>
              <a:gd name="T28" fmla="*/ 134 w 448"/>
              <a:gd name="T29" fmla="*/ 237 h 593"/>
              <a:gd name="T30" fmla="*/ 146 w 448"/>
              <a:gd name="T31" fmla="*/ 225 h 593"/>
              <a:gd name="T32" fmla="*/ 38 w 448"/>
              <a:gd name="T33" fmla="*/ 213 h 593"/>
              <a:gd name="T34" fmla="*/ 26 w 448"/>
              <a:gd name="T35" fmla="*/ 225 h 593"/>
              <a:gd name="T36" fmla="*/ 38 w 448"/>
              <a:gd name="T37" fmla="*/ 237 h 593"/>
              <a:gd name="T38" fmla="*/ 326 w 448"/>
              <a:gd name="T39" fmla="*/ 150 h 593"/>
              <a:gd name="T40" fmla="*/ 396 w 448"/>
              <a:gd name="T41" fmla="*/ 68 h 593"/>
              <a:gd name="T42" fmla="*/ 380 w 448"/>
              <a:gd name="T43" fmla="*/ 62 h 593"/>
              <a:gd name="T44" fmla="*/ 306 w 448"/>
              <a:gd name="T45" fmla="*/ 140 h 593"/>
              <a:gd name="T46" fmla="*/ 318 w 448"/>
              <a:gd name="T47" fmla="*/ 152 h 593"/>
              <a:gd name="T48" fmla="*/ 420 w 448"/>
              <a:gd name="T49" fmla="*/ 531 h 593"/>
              <a:gd name="T50" fmla="*/ 396 w 448"/>
              <a:gd name="T51" fmla="*/ 577 h 593"/>
              <a:gd name="T52" fmla="*/ 156 w 448"/>
              <a:gd name="T53" fmla="*/ 593 h 593"/>
              <a:gd name="T54" fmla="*/ 114 w 448"/>
              <a:gd name="T55" fmla="*/ 575 h 593"/>
              <a:gd name="T56" fmla="*/ 94 w 448"/>
              <a:gd name="T57" fmla="*/ 585 h 593"/>
              <a:gd name="T58" fmla="*/ 2 w 448"/>
              <a:gd name="T59" fmla="*/ 571 h 593"/>
              <a:gd name="T60" fmla="*/ 6 w 448"/>
              <a:gd name="T61" fmla="*/ 337 h 593"/>
              <a:gd name="T62" fmla="*/ 104 w 448"/>
              <a:gd name="T63" fmla="*/ 333 h 593"/>
              <a:gd name="T64" fmla="*/ 128 w 448"/>
              <a:gd name="T65" fmla="*/ 331 h 593"/>
              <a:gd name="T66" fmla="*/ 182 w 448"/>
              <a:gd name="T67" fmla="*/ 285 h 593"/>
              <a:gd name="T68" fmla="*/ 188 w 448"/>
              <a:gd name="T69" fmla="*/ 178 h 593"/>
              <a:gd name="T70" fmla="*/ 196 w 448"/>
              <a:gd name="T71" fmla="*/ 168 h 593"/>
              <a:gd name="T72" fmla="*/ 252 w 448"/>
              <a:gd name="T73" fmla="*/ 168 h 593"/>
              <a:gd name="T74" fmla="*/ 286 w 448"/>
              <a:gd name="T75" fmla="*/ 217 h 593"/>
              <a:gd name="T76" fmla="*/ 396 w 448"/>
              <a:gd name="T77" fmla="*/ 307 h 593"/>
              <a:gd name="T78" fmla="*/ 440 w 448"/>
              <a:gd name="T79" fmla="*/ 343 h 593"/>
              <a:gd name="T80" fmla="*/ 24 w 448"/>
              <a:gd name="T81" fmla="*/ 355 h 593"/>
              <a:gd name="T82" fmla="*/ 422 w 448"/>
              <a:gd name="T83" fmla="*/ 367 h 593"/>
              <a:gd name="T84" fmla="*/ 404 w 448"/>
              <a:gd name="T85" fmla="*/ 335 h 593"/>
              <a:gd name="T86" fmla="*/ 276 w 448"/>
              <a:gd name="T87" fmla="*/ 329 h 593"/>
              <a:gd name="T88" fmla="*/ 264 w 448"/>
              <a:gd name="T89" fmla="*/ 237 h 593"/>
              <a:gd name="T90" fmla="*/ 248 w 448"/>
              <a:gd name="T91" fmla="*/ 194 h 593"/>
              <a:gd name="T92" fmla="*/ 212 w 448"/>
              <a:gd name="T93" fmla="*/ 188 h 593"/>
              <a:gd name="T94" fmla="*/ 204 w 448"/>
              <a:gd name="T95" fmla="*/ 293 h 593"/>
              <a:gd name="T96" fmla="*/ 152 w 448"/>
              <a:gd name="T97" fmla="*/ 347 h 593"/>
              <a:gd name="T98" fmla="*/ 118 w 448"/>
              <a:gd name="T99" fmla="*/ 529 h 593"/>
              <a:gd name="T100" fmla="*/ 130 w 448"/>
              <a:gd name="T101" fmla="*/ 557 h 593"/>
              <a:gd name="T102" fmla="*/ 346 w 448"/>
              <a:gd name="T103" fmla="*/ 569 h 593"/>
              <a:gd name="T104" fmla="*/ 380 w 448"/>
              <a:gd name="T105" fmla="*/ 559 h 593"/>
              <a:gd name="T106" fmla="*/ 396 w 448"/>
              <a:gd name="T107" fmla="*/ 527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8" h="593">
                <a:moveTo>
                  <a:pt x="226" y="108"/>
                </a:moveTo>
                <a:lnTo>
                  <a:pt x="226" y="12"/>
                </a:lnTo>
                <a:lnTo>
                  <a:pt x="226" y="12"/>
                </a:lnTo>
                <a:lnTo>
                  <a:pt x="226" y="8"/>
                </a:lnTo>
                <a:lnTo>
                  <a:pt x="228" y="4"/>
                </a:lnTo>
                <a:lnTo>
                  <a:pt x="232" y="0"/>
                </a:lnTo>
                <a:lnTo>
                  <a:pt x="238" y="0"/>
                </a:lnTo>
                <a:lnTo>
                  <a:pt x="238" y="0"/>
                </a:lnTo>
                <a:lnTo>
                  <a:pt x="242" y="0"/>
                </a:lnTo>
                <a:lnTo>
                  <a:pt x="246" y="4"/>
                </a:lnTo>
                <a:lnTo>
                  <a:pt x="248" y="8"/>
                </a:lnTo>
                <a:lnTo>
                  <a:pt x="250" y="12"/>
                </a:lnTo>
                <a:lnTo>
                  <a:pt x="250" y="108"/>
                </a:lnTo>
                <a:lnTo>
                  <a:pt x="250" y="108"/>
                </a:lnTo>
                <a:lnTo>
                  <a:pt x="248" y="112"/>
                </a:lnTo>
                <a:lnTo>
                  <a:pt x="246" y="116"/>
                </a:lnTo>
                <a:lnTo>
                  <a:pt x="242" y="118"/>
                </a:lnTo>
                <a:lnTo>
                  <a:pt x="238" y="120"/>
                </a:lnTo>
                <a:lnTo>
                  <a:pt x="238" y="120"/>
                </a:lnTo>
                <a:lnTo>
                  <a:pt x="232" y="118"/>
                </a:lnTo>
                <a:lnTo>
                  <a:pt x="228" y="116"/>
                </a:lnTo>
                <a:lnTo>
                  <a:pt x="226" y="112"/>
                </a:lnTo>
                <a:lnTo>
                  <a:pt x="226" y="108"/>
                </a:lnTo>
                <a:lnTo>
                  <a:pt x="226" y="108"/>
                </a:lnTo>
                <a:close/>
                <a:moveTo>
                  <a:pt x="138" y="142"/>
                </a:moveTo>
                <a:lnTo>
                  <a:pt x="138" y="142"/>
                </a:lnTo>
                <a:lnTo>
                  <a:pt x="142" y="146"/>
                </a:lnTo>
                <a:lnTo>
                  <a:pt x="146" y="146"/>
                </a:lnTo>
                <a:lnTo>
                  <a:pt x="146" y="146"/>
                </a:lnTo>
                <a:lnTo>
                  <a:pt x="152" y="146"/>
                </a:lnTo>
                <a:lnTo>
                  <a:pt x="156" y="142"/>
                </a:lnTo>
                <a:lnTo>
                  <a:pt x="156" y="142"/>
                </a:lnTo>
                <a:lnTo>
                  <a:pt x="158" y="138"/>
                </a:lnTo>
                <a:lnTo>
                  <a:pt x="158" y="134"/>
                </a:lnTo>
                <a:lnTo>
                  <a:pt x="158" y="130"/>
                </a:lnTo>
                <a:lnTo>
                  <a:pt x="156" y="126"/>
                </a:lnTo>
                <a:lnTo>
                  <a:pt x="88" y="58"/>
                </a:lnTo>
                <a:lnTo>
                  <a:pt x="88" y="58"/>
                </a:lnTo>
                <a:lnTo>
                  <a:pt x="84" y="56"/>
                </a:lnTo>
                <a:lnTo>
                  <a:pt x="80" y="54"/>
                </a:lnTo>
                <a:lnTo>
                  <a:pt x="76" y="56"/>
                </a:lnTo>
                <a:lnTo>
                  <a:pt x="72" y="58"/>
                </a:lnTo>
                <a:lnTo>
                  <a:pt x="72" y="58"/>
                </a:lnTo>
                <a:lnTo>
                  <a:pt x="68" y="62"/>
                </a:lnTo>
                <a:lnTo>
                  <a:pt x="68" y="66"/>
                </a:lnTo>
                <a:lnTo>
                  <a:pt x="68" y="72"/>
                </a:lnTo>
                <a:lnTo>
                  <a:pt x="72" y="76"/>
                </a:lnTo>
                <a:lnTo>
                  <a:pt x="138" y="142"/>
                </a:lnTo>
                <a:close/>
                <a:moveTo>
                  <a:pt x="328" y="225"/>
                </a:moveTo>
                <a:lnTo>
                  <a:pt x="328" y="225"/>
                </a:lnTo>
                <a:lnTo>
                  <a:pt x="328" y="229"/>
                </a:lnTo>
                <a:lnTo>
                  <a:pt x="332" y="233"/>
                </a:lnTo>
                <a:lnTo>
                  <a:pt x="336" y="237"/>
                </a:lnTo>
                <a:lnTo>
                  <a:pt x="340" y="237"/>
                </a:lnTo>
                <a:lnTo>
                  <a:pt x="436" y="237"/>
                </a:lnTo>
                <a:lnTo>
                  <a:pt x="436" y="237"/>
                </a:lnTo>
                <a:lnTo>
                  <a:pt x="440" y="237"/>
                </a:lnTo>
                <a:lnTo>
                  <a:pt x="444" y="233"/>
                </a:lnTo>
                <a:lnTo>
                  <a:pt x="446" y="229"/>
                </a:lnTo>
                <a:lnTo>
                  <a:pt x="448" y="225"/>
                </a:lnTo>
                <a:lnTo>
                  <a:pt x="448" y="225"/>
                </a:lnTo>
                <a:lnTo>
                  <a:pt x="446" y="221"/>
                </a:lnTo>
                <a:lnTo>
                  <a:pt x="444" y="217"/>
                </a:lnTo>
                <a:lnTo>
                  <a:pt x="440" y="215"/>
                </a:lnTo>
                <a:lnTo>
                  <a:pt x="436" y="213"/>
                </a:lnTo>
                <a:lnTo>
                  <a:pt x="340" y="213"/>
                </a:lnTo>
                <a:lnTo>
                  <a:pt x="340" y="213"/>
                </a:lnTo>
                <a:lnTo>
                  <a:pt x="336" y="215"/>
                </a:lnTo>
                <a:lnTo>
                  <a:pt x="332" y="217"/>
                </a:lnTo>
                <a:lnTo>
                  <a:pt x="328" y="221"/>
                </a:lnTo>
                <a:lnTo>
                  <a:pt x="328" y="225"/>
                </a:lnTo>
                <a:lnTo>
                  <a:pt x="328" y="225"/>
                </a:lnTo>
                <a:close/>
                <a:moveTo>
                  <a:pt x="38" y="237"/>
                </a:moveTo>
                <a:lnTo>
                  <a:pt x="134" y="237"/>
                </a:lnTo>
                <a:lnTo>
                  <a:pt x="134" y="237"/>
                </a:lnTo>
                <a:lnTo>
                  <a:pt x="138" y="237"/>
                </a:lnTo>
                <a:lnTo>
                  <a:pt x="142" y="233"/>
                </a:lnTo>
                <a:lnTo>
                  <a:pt x="146" y="229"/>
                </a:lnTo>
                <a:lnTo>
                  <a:pt x="146" y="225"/>
                </a:lnTo>
                <a:lnTo>
                  <a:pt x="146" y="225"/>
                </a:lnTo>
                <a:lnTo>
                  <a:pt x="146" y="221"/>
                </a:lnTo>
                <a:lnTo>
                  <a:pt x="142" y="217"/>
                </a:lnTo>
                <a:lnTo>
                  <a:pt x="138" y="215"/>
                </a:lnTo>
                <a:lnTo>
                  <a:pt x="134" y="213"/>
                </a:lnTo>
                <a:lnTo>
                  <a:pt x="38" y="213"/>
                </a:lnTo>
                <a:lnTo>
                  <a:pt x="38" y="213"/>
                </a:lnTo>
                <a:lnTo>
                  <a:pt x="34" y="215"/>
                </a:lnTo>
                <a:lnTo>
                  <a:pt x="30" y="217"/>
                </a:lnTo>
                <a:lnTo>
                  <a:pt x="28" y="221"/>
                </a:lnTo>
                <a:lnTo>
                  <a:pt x="26" y="225"/>
                </a:lnTo>
                <a:lnTo>
                  <a:pt x="26" y="225"/>
                </a:lnTo>
                <a:lnTo>
                  <a:pt x="28" y="229"/>
                </a:lnTo>
                <a:lnTo>
                  <a:pt x="30" y="233"/>
                </a:lnTo>
                <a:lnTo>
                  <a:pt x="34" y="237"/>
                </a:lnTo>
                <a:lnTo>
                  <a:pt x="38" y="237"/>
                </a:lnTo>
                <a:lnTo>
                  <a:pt x="38" y="237"/>
                </a:lnTo>
                <a:close/>
                <a:moveTo>
                  <a:pt x="318" y="152"/>
                </a:moveTo>
                <a:lnTo>
                  <a:pt x="318" y="152"/>
                </a:lnTo>
                <a:lnTo>
                  <a:pt x="322" y="152"/>
                </a:lnTo>
                <a:lnTo>
                  <a:pt x="326" y="150"/>
                </a:lnTo>
                <a:lnTo>
                  <a:pt x="394" y="82"/>
                </a:lnTo>
                <a:lnTo>
                  <a:pt x="394" y="82"/>
                </a:lnTo>
                <a:lnTo>
                  <a:pt x="396" y="78"/>
                </a:lnTo>
                <a:lnTo>
                  <a:pt x="396" y="74"/>
                </a:lnTo>
                <a:lnTo>
                  <a:pt x="396" y="68"/>
                </a:lnTo>
                <a:lnTo>
                  <a:pt x="394" y="64"/>
                </a:lnTo>
                <a:lnTo>
                  <a:pt x="394" y="64"/>
                </a:lnTo>
                <a:lnTo>
                  <a:pt x="390" y="62"/>
                </a:lnTo>
                <a:lnTo>
                  <a:pt x="384" y="62"/>
                </a:lnTo>
                <a:lnTo>
                  <a:pt x="380" y="62"/>
                </a:lnTo>
                <a:lnTo>
                  <a:pt x="376" y="64"/>
                </a:lnTo>
                <a:lnTo>
                  <a:pt x="308" y="132"/>
                </a:lnTo>
                <a:lnTo>
                  <a:pt x="308" y="132"/>
                </a:lnTo>
                <a:lnTo>
                  <a:pt x="306" y="136"/>
                </a:lnTo>
                <a:lnTo>
                  <a:pt x="306" y="140"/>
                </a:lnTo>
                <a:lnTo>
                  <a:pt x="306" y="146"/>
                </a:lnTo>
                <a:lnTo>
                  <a:pt x="308" y="150"/>
                </a:lnTo>
                <a:lnTo>
                  <a:pt x="308" y="150"/>
                </a:lnTo>
                <a:lnTo>
                  <a:pt x="312" y="152"/>
                </a:lnTo>
                <a:lnTo>
                  <a:pt x="318" y="152"/>
                </a:lnTo>
                <a:lnTo>
                  <a:pt x="318" y="152"/>
                </a:lnTo>
                <a:close/>
                <a:moveTo>
                  <a:pt x="446" y="367"/>
                </a:moveTo>
                <a:lnTo>
                  <a:pt x="446" y="367"/>
                </a:lnTo>
                <a:lnTo>
                  <a:pt x="446" y="369"/>
                </a:lnTo>
                <a:lnTo>
                  <a:pt x="420" y="531"/>
                </a:lnTo>
                <a:lnTo>
                  <a:pt x="420" y="531"/>
                </a:lnTo>
                <a:lnTo>
                  <a:pt x="416" y="545"/>
                </a:lnTo>
                <a:lnTo>
                  <a:pt x="412" y="557"/>
                </a:lnTo>
                <a:lnTo>
                  <a:pt x="406" y="567"/>
                </a:lnTo>
                <a:lnTo>
                  <a:pt x="396" y="577"/>
                </a:lnTo>
                <a:lnTo>
                  <a:pt x="386" y="583"/>
                </a:lnTo>
                <a:lnTo>
                  <a:pt x="374" y="589"/>
                </a:lnTo>
                <a:lnTo>
                  <a:pt x="360" y="591"/>
                </a:lnTo>
                <a:lnTo>
                  <a:pt x="346" y="593"/>
                </a:lnTo>
                <a:lnTo>
                  <a:pt x="156" y="593"/>
                </a:lnTo>
                <a:lnTo>
                  <a:pt x="156" y="593"/>
                </a:lnTo>
                <a:lnTo>
                  <a:pt x="144" y="591"/>
                </a:lnTo>
                <a:lnTo>
                  <a:pt x="132" y="587"/>
                </a:lnTo>
                <a:lnTo>
                  <a:pt x="122" y="583"/>
                </a:lnTo>
                <a:lnTo>
                  <a:pt x="114" y="575"/>
                </a:lnTo>
                <a:lnTo>
                  <a:pt x="114" y="575"/>
                </a:lnTo>
                <a:lnTo>
                  <a:pt x="110" y="579"/>
                </a:lnTo>
                <a:lnTo>
                  <a:pt x="106" y="583"/>
                </a:lnTo>
                <a:lnTo>
                  <a:pt x="100" y="585"/>
                </a:lnTo>
                <a:lnTo>
                  <a:pt x="94" y="585"/>
                </a:lnTo>
                <a:lnTo>
                  <a:pt x="24" y="585"/>
                </a:lnTo>
                <a:lnTo>
                  <a:pt x="24" y="585"/>
                </a:lnTo>
                <a:lnTo>
                  <a:pt x="14" y="583"/>
                </a:lnTo>
                <a:lnTo>
                  <a:pt x="6" y="579"/>
                </a:lnTo>
                <a:lnTo>
                  <a:pt x="2" y="571"/>
                </a:lnTo>
                <a:lnTo>
                  <a:pt x="0" y="561"/>
                </a:lnTo>
                <a:lnTo>
                  <a:pt x="0" y="355"/>
                </a:lnTo>
                <a:lnTo>
                  <a:pt x="0" y="355"/>
                </a:lnTo>
                <a:lnTo>
                  <a:pt x="2" y="345"/>
                </a:lnTo>
                <a:lnTo>
                  <a:pt x="6" y="337"/>
                </a:lnTo>
                <a:lnTo>
                  <a:pt x="14" y="333"/>
                </a:lnTo>
                <a:lnTo>
                  <a:pt x="24" y="331"/>
                </a:lnTo>
                <a:lnTo>
                  <a:pt x="94" y="331"/>
                </a:lnTo>
                <a:lnTo>
                  <a:pt x="94" y="331"/>
                </a:lnTo>
                <a:lnTo>
                  <a:pt x="104" y="333"/>
                </a:lnTo>
                <a:lnTo>
                  <a:pt x="112" y="339"/>
                </a:lnTo>
                <a:lnTo>
                  <a:pt x="112" y="339"/>
                </a:lnTo>
                <a:lnTo>
                  <a:pt x="116" y="337"/>
                </a:lnTo>
                <a:lnTo>
                  <a:pt x="116" y="337"/>
                </a:lnTo>
                <a:lnTo>
                  <a:pt x="128" y="331"/>
                </a:lnTo>
                <a:lnTo>
                  <a:pt x="140" y="325"/>
                </a:lnTo>
                <a:lnTo>
                  <a:pt x="154" y="317"/>
                </a:lnTo>
                <a:lnTo>
                  <a:pt x="166" y="307"/>
                </a:lnTo>
                <a:lnTo>
                  <a:pt x="178" y="293"/>
                </a:lnTo>
                <a:lnTo>
                  <a:pt x="182" y="285"/>
                </a:lnTo>
                <a:lnTo>
                  <a:pt x="186" y="275"/>
                </a:lnTo>
                <a:lnTo>
                  <a:pt x="188" y="265"/>
                </a:lnTo>
                <a:lnTo>
                  <a:pt x="188" y="255"/>
                </a:lnTo>
                <a:lnTo>
                  <a:pt x="188" y="178"/>
                </a:lnTo>
                <a:lnTo>
                  <a:pt x="188" y="178"/>
                </a:lnTo>
                <a:lnTo>
                  <a:pt x="190" y="174"/>
                </a:lnTo>
                <a:lnTo>
                  <a:pt x="190" y="172"/>
                </a:lnTo>
                <a:lnTo>
                  <a:pt x="194" y="168"/>
                </a:lnTo>
                <a:lnTo>
                  <a:pt x="196" y="168"/>
                </a:lnTo>
                <a:lnTo>
                  <a:pt x="196" y="168"/>
                </a:lnTo>
                <a:lnTo>
                  <a:pt x="204" y="166"/>
                </a:lnTo>
                <a:lnTo>
                  <a:pt x="220" y="164"/>
                </a:lnTo>
                <a:lnTo>
                  <a:pt x="230" y="164"/>
                </a:lnTo>
                <a:lnTo>
                  <a:pt x="242" y="166"/>
                </a:lnTo>
                <a:lnTo>
                  <a:pt x="252" y="168"/>
                </a:lnTo>
                <a:lnTo>
                  <a:pt x="262" y="176"/>
                </a:lnTo>
                <a:lnTo>
                  <a:pt x="262" y="176"/>
                </a:lnTo>
                <a:lnTo>
                  <a:pt x="274" y="186"/>
                </a:lnTo>
                <a:lnTo>
                  <a:pt x="282" y="200"/>
                </a:lnTo>
                <a:lnTo>
                  <a:pt x="286" y="217"/>
                </a:lnTo>
                <a:lnTo>
                  <a:pt x="288" y="237"/>
                </a:lnTo>
                <a:lnTo>
                  <a:pt x="288" y="305"/>
                </a:lnTo>
                <a:lnTo>
                  <a:pt x="382" y="305"/>
                </a:lnTo>
                <a:lnTo>
                  <a:pt x="382" y="305"/>
                </a:lnTo>
                <a:lnTo>
                  <a:pt x="396" y="307"/>
                </a:lnTo>
                <a:lnTo>
                  <a:pt x="408" y="311"/>
                </a:lnTo>
                <a:lnTo>
                  <a:pt x="418" y="315"/>
                </a:lnTo>
                <a:lnTo>
                  <a:pt x="426" y="323"/>
                </a:lnTo>
                <a:lnTo>
                  <a:pt x="434" y="333"/>
                </a:lnTo>
                <a:lnTo>
                  <a:pt x="440" y="343"/>
                </a:lnTo>
                <a:lnTo>
                  <a:pt x="444" y="355"/>
                </a:lnTo>
                <a:lnTo>
                  <a:pt x="446" y="367"/>
                </a:lnTo>
                <a:lnTo>
                  <a:pt x="446" y="367"/>
                </a:lnTo>
                <a:close/>
                <a:moveTo>
                  <a:pt x="94" y="355"/>
                </a:moveTo>
                <a:lnTo>
                  <a:pt x="24" y="355"/>
                </a:lnTo>
                <a:lnTo>
                  <a:pt x="24" y="561"/>
                </a:lnTo>
                <a:lnTo>
                  <a:pt x="94" y="561"/>
                </a:lnTo>
                <a:lnTo>
                  <a:pt x="94" y="355"/>
                </a:lnTo>
                <a:close/>
                <a:moveTo>
                  <a:pt x="422" y="367"/>
                </a:moveTo>
                <a:lnTo>
                  <a:pt x="422" y="367"/>
                </a:lnTo>
                <a:lnTo>
                  <a:pt x="420" y="359"/>
                </a:lnTo>
                <a:lnTo>
                  <a:pt x="418" y="353"/>
                </a:lnTo>
                <a:lnTo>
                  <a:pt x="414" y="345"/>
                </a:lnTo>
                <a:lnTo>
                  <a:pt x="410" y="341"/>
                </a:lnTo>
                <a:lnTo>
                  <a:pt x="404" y="335"/>
                </a:lnTo>
                <a:lnTo>
                  <a:pt x="398" y="331"/>
                </a:lnTo>
                <a:lnTo>
                  <a:pt x="390" y="329"/>
                </a:lnTo>
                <a:lnTo>
                  <a:pt x="382" y="329"/>
                </a:lnTo>
                <a:lnTo>
                  <a:pt x="276" y="329"/>
                </a:lnTo>
                <a:lnTo>
                  <a:pt x="276" y="329"/>
                </a:lnTo>
                <a:lnTo>
                  <a:pt x="272" y="329"/>
                </a:lnTo>
                <a:lnTo>
                  <a:pt x="268" y="325"/>
                </a:lnTo>
                <a:lnTo>
                  <a:pt x="266" y="321"/>
                </a:lnTo>
                <a:lnTo>
                  <a:pt x="264" y="317"/>
                </a:lnTo>
                <a:lnTo>
                  <a:pt x="264" y="237"/>
                </a:lnTo>
                <a:lnTo>
                  <a:pt x="264" y="237"/>
                </a:lnTo>
                <a:lnTo>
                  <a:pt x="264" y="223"/>
                </a:lnTo>
                <a:lnTo>
                  <a:pt x="260" y="211"/>
                </a:lnTo>
                <a:lnTo>
                  <a:pt x="256" y="202"/>
                </a:lnTo>
                <a:lnTo>
                  <a:pt x="248" y="194"/>
                </a:lnTo>
                <a:lnTo>
                  <a:pt x="248" y="194"/>
                </a:lnTo>
                <a:lnTo>
                  <a:pt x="240" y="190"/>
                </a:lnTo>
                <a:lnTo>
                  <a:pt x="230" y="188"/>
                </a:lnTo>
                <a:lnTo>
                  <a:pt x="220" y="188"/>
                </a:lnTo>
                <a:lnTo>
                  <a:pt x="212" y="188"/>
                </a:lnTo>
                <a:lnTo>
                  <a:pt x="212" y="255"/>
                </a:lnTo>
                <a:lnTo>
                  <a:pt x="212" y="255"/>
                </a:lnTo>
                <a:lnTo>
                  <a:pt x="212" y="269"/>
                </a:lnTo>
                <a:lnTo>
                  <a:pt x="208" y="281"/>
                </a:lnTo>
                <a:lnTo>
                  <a:pt x="204" y="293"/>
                </a:lnTo>
                <a:lnTo>
                  <a:pt x="198" y="305"/>
                </a:lnTo>
                <a:lnTo>
                  <a:pt x="192" y="313"/>
                </a:lnTo>
                <a:lnTo>
                  <a:pt x="184" y="323"/>
                </a:lnTo>
                <a:lnTo>
                  <a:pt x="168" y="337"/>
                </a:lnTo>
                <a:lnTo>
                  <a:pt x="152" y="347"/>
                </a:lnTo>
                <a:lnTo>
                  <a:pt x="138" y="353"/>
                </a:lnTo>
                <a:lnTo>
                  <a:pt x="122" y="359"/>
                </a:lnTo>
                <a:lnTo>
                  <a:pt x="122" y="359"/>
                </a:lnTo>
                <a:lnTo>
                  <a:pt x="118" y="359"/>
                </a:lnTo>
                <a:lnTo>
                  <a:pt x="118" y="529"/>
                </a:lnTo>
                <a:lnTo>
                  <a:pt x="118" y="529"/>
                </a:lnTo>
                <a:lnTo>
                  <a:pt x="118" y="537"/>
                </a:lnTo>
                <a:lnTo>
                  <a:pt x="120" y="545"/>
                </a:lnTo>
                <a:lnTo>
                  <a:pt x="124" y="551"/>
                </a:lnTo>
                <a:lnTo>
                  <a:pt x="130" y="557"/>
                </a:lnTo>
                <a:lnTo>
                  <a:pt x="134" y="561"/>
                </a:lnTo>
                <a:lnTo>
                  <a:pt x="142" y="565"/>
                </a:lnTo>
                <a:lnTo>
                  <a:pt x="148" y="567"/>
                </a:lnTo>
                <a:lnTo>
                  <a:pt x="156" y="569"/>
                </a:lnTo>
                <a:lnTo>
                  <a:pt x="346" y="569"/>
                </a:lnTo>
                <a:lnTo>
                  <a:pt x="346" y="569"/>
                </a:lnTo>
                <a:lnTo>
                  <a:pt x="356" y="567"/>
                </a:lnTo>
                <a:lnTo>
                  <a:pt x="366" y="565"/>
                </a:lnTo>
                <a:lnTo>
                  <a:pt x="374" y="563"/>
                </a:lnTo>
                <a:lnTo>
                  <a:pt x="380" y="559"/>
                </a:lnTo>
                <a:lnTo>
                  <a:pt x="386" y="553"/>
                </a:lnTo>
                <a:lnTo>
                  <a:pt x="392" y="545"/>
                </a:lnTo>
                <a:lnTo>
                  <a:pt x="394" y="537"/>
                </a:lnTo>
                <a:lnTo>
                  <a:pt x="396" y="529"/>
                </a:lnTo>
                <a:lnTo>
                  <a:pt x="396" y="527"/>
                </a:lnTo>
                <a:lnTo>
                  <a:pt x="422" y="367"/>
                </a:lnTo>
                <a:close/>
              </a:path>
            </a:pathLst>
          </a:custGeom>
          <a:solidFill>
            <a:schemeClr val="accent3"/>
          </a:solidFill>
          <a:ln>
            <a:noFill/>
          </a:ln>
        </p:spPr>
        <p:txBody>
          <a:bodyPr vert="horz" wrap="square" lIns="182880" tIns="91440" rIns="182880" bIns="91440" numCol="1" anchor="t" anchorCtr="0" compatLnSpc="1">
            <a:prstTxWarp prst="textNoShape">
              <a:avLst/>
            </a:prstTxWarp>
          </a:bodyPr>
          <a:lstStyle/>
          <a:p>
            <a:endParaRPr lang="en-US" sz="4800">
              <a:solidFill>
                <a:schemeClr val="tx1">
                  <a:lumMod val="75000"/>
                </a:schemeClr>
              </a:solidFill>
            </a:endParaRPr>
          </a:p>
        </p:txBody>
      </p:sp>
      <p:sp>
        <p:nvSpPr>
          <p:cNvPr id="57" name="Rectangle">
            <a:extLst>
              <a:ext uri="{FF2B5EF4-FFF2-40B4-BE49-F238E27FC236}">
                <a16:creationId xmlns:a16="http://schemas.microsoft.com/office/drawing/2014/main" id="{70E46CDB-84C3-B444-B565-58C6CC4476A4}"/>
              </a:ext>
            </a:extLst>
          </p:cNvPr>
          <p:cNvSpPr/>
          <p:nvPr userDrawn="1"/>
        </p:nvSpPr>
        <p:spPr>
          <a:xfrm>
            <a:off x="1556844" y="7621967"/>
            <a:ext cx="1468956" cy="45719"/>
          </a:xfrm>
          <a:prstGeom prst="rect">
            <a:avLst/>
          </a:prstGeom>
          <a:solidFill>
            <a:srgbClr val="D21034"/>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nvGrpSpPr>
          <p:cNvPr id="58" name="Group 7">
            <a:extLst>
              <a:ext uri="{FF2B5EF4-FFF2-40B4-BE49-F238E27FC236}">
                <a16:creationId xmlns:a16="http://schemas.microsoft.com/office/drawing/2014/main" id="{9902E38B-6B3A-CE45-BD3D-C855AC6AF1BF}"/>
              </a:ext>
            </a:extLst>
          </p:cNvPr>
          <p:cNvGrpSpPr/>
          <p:nvPr userDrawn="1"/>
        </p:nvGrpSpPr>
        <p:grpSpPr>
          <a:xfrm>
            <a:off x="4250833" y="7799291"/>
            <a:ext cx="2621186" cy="3952462"/>
            <a:chOff x="509873" y="1268413"/>
            <a:chExt cx="1310593" cy="1976231"/>
          </a:xfrm>
        </p:grpSpPr>
        <p:sp>
          <p:nvSpPr>
            <p:cNvPr id="59" name="Rectangle 136">
              <a:extLst>
                <a:ext uri="{FF2B5EF4-FFF2-40B4-BE49-F238E27FC236}">
                  <a16:creationId xmlns:a16="http://schemas.microsoft.com/office/drawing/2014/main" id="{9CD2FEF4-88FE-7943-B8CA-D1CFDD9CC115}"/>
                </a:ext>
              </a:extLst>
            </p:cNvPr>
            <p:cNvSpPr/>
            <p:nvPr userDrawn="1"/>
          </p:nvSpPr>
          <p:spPr>
            <a:xfrm>
              <a:off x="509873" y="1268413"/>
              <a:ext cx="1310593" cy="492443"/>
            </a:xfrm>
            <a:prstGeom prst="rect">
              <a:avLst/>
            </a:prstGeom>
          </p:spPr>
          <p:txBody>
            <a:bodyPr wrap="square" lIns="0" tIns="0" rIns="0" bIns="0">
              <a:spAutoFit/>
            </a:bodyPr>
            <a:lstStyle/>
            <a:p>
              <a:pPr algn="ctr"/>
              <a:r>
                <a:rPr lang="en-US" sz="3200" b="1" dirty="0">
                  <a:solidFill>
                    <a:srgbClr val="005293"/>
                  </a:solidFill>
                  <a:latin typeface="+mj-lt"/>
                  <a:cs typeface="Segoe UI Semibold" panose="020B0702040204020203" pitchFamily="34" charset="0"/>
                </a:rPr>
                <a:t>Customer Focus </a:t>
              </a:r>
            </a:p>
          </p:txBody>
        </p:sp>
        <p:sp>
          <p:nvSpPr>
            <p:cNvPr id="60" name="Rectangle 137">
              <a:extLst>
                <a:ext uri="{FF2B5EF4-FFF2-40B4-BE49-F238E27FC236}">
                  <a16:creationId xmlns:a16="http://schemas.microsoft.com/office/drawing/2014/main" id="{E5C4A4BB-A614-5B4C-9049-006D2F352BAE}"/>
                </a:ext>
              </a:extLst>
            </p:cNvPr>
            <p:cNvSpPr/>
            <p:nvPr userDrawn="1"/>
          </p:nvSpPr>
          <p:spPr>
            <a:xfrm>
              <a:off x="509873" y="1902546"/>
              <a:ext cx="1310593" cy="1342098"/>
            </a:xfrm>
            <a:prstGeom prst="rect">
              <a:avLst/>
            </a:prstGeom>
          </p:spPr>
          <p:txBody>
            <a:bodyPr wrap="square" lIns="0" tIns="0" rIns="0" bIns="0">
              <a:spAutoFit/>
            </a:bodyPr>
            <a:lstStyle/>
            <a:p>
              <a:pPr algn="ctr">
                <a:lnSpc>
                  <a:spcPct val="120000"/>
                </a:lnSpc>
                <a:spcAft>
                  <a:spcPts val="586"/>
                </a:spcAft>
                <a:buClr>
                  <a:srgbClr val="0057A8"/>
                </a:buClr>
              </a:pPr>
              <a:r>
                <a:rPr lang="en-US" sz="2100" noProof="1">
                  <a:solidFill>
                    <a:schemeClr val="tx1"/>
                  </a:solidFill>
                  <a:latin typeface="+mn-lt"/>
                  <a:cs typeface="Segoe UI Semilight" panose="020B0402040204020203" pitchFamily="34" charset="0"/>
                </a:rPr>
                <a:t>We exceed expectations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through great discipline and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ensure a world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class customer experience.</a:t>
              </a:r>
            </a:p>
          </p:txBody>
        </p:sp>
      </p:grpSp>
      <p:sp>
        <p:nvSpPr>
          <p:cNvPr id="61" name="Rectangle">
            <a:extLst>
              <a:ext uri="{FF2B5EF4-FFF2-40B4-BE49-F238E27FC236}">
                <a16:creationId xmlns:a16="http://schemas.microsoft.com/office/drawing/2014/main" id="{F0CB8C56-B28C-EB4A-AA3F-C2177A221FC1}"/>
              </a:ext>
            </a:extLst>
          </p:cNvPr>
          <p:cNvSpPr/>
          <p:nvPr userDrawn="1"/>
        </p:nvSpPr>
        <p:spPr>
          <a:xfrm>
            <a:off x="4826948" y="7621967"/>
            <a:ext cx="1468956" cy="45719"/>
          </a:xfrm>
          <a:prstGeom prst="rect">
            <a:avLst/>
          </a:prstGeom>
          <a:solidFill>
            <a:srgbClr val="D21034"/>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nvGrpSpPr>
          <p:cNvPr id="62" name="Group 7">
            <a:extLst>
              <a:ext uri="{FF2B5EF4-FFF2-40B4-BE49-F238E27FC236}">
                <a16:creationId xmlns:a16="http://schemas.microsoft.com/office/drawing/2014/main" id="{69A87A52-D98B-5F4B-8A3E-FF4F9D304A14}"/>
              </a:ext>
            </a:extLst>
          </p:cNvPr>
          <p:cNvGrpSpPr/>
          <p:nvPr userDrawn="1"/>
        </p:nvGrpSpPr>
        <p:grpSpPr>
          <a:xfrm>
            <a:off x="7397446" y="7799291"/>
            <a:ext cx="2996224" cy="3564664"/>
            <a:chOff x="509873" y="1268413"/>
            <a:chExt cx="1498112" cy="1782332"/>
          </a:xfrm>
        </p:grpSpPr>
        <p:sp>
          <p:nvSpPr>
            <p:cNvPr id="63" name="Rectangle 136">
              <a:extLst>
                <a:ext uri="{FF2B5EF4-FFF2-40B4-BE49-F238E27FC236}">
                  <a16:creationId xmlns:a16="http://schemas.microsoft.com/office/drawing/2014/main" id="{A33E87BA-D0B6-1541-AF75-A8940B862456}"/>
                </a:ext>
              </a:extLst>
            </p:cNvPr>
            <p:cNvSpPr/>
            <p:nvPr userDrawn="1"/>
          </p:nvSpPr>
          <p:spPr>
            <a:xfrm>
              <a:off x="509873" y="1268413"/>
              <a:ext cx="1498112" cy="492443"/>
            </a:xfrm>
            <a:prstGeom prst="rect">
              <a:avLst/>
            </a:prstGeom>
          </p:spPr>
          <p:txBody>
            <a:bodyPr wrap="square" lIns="0" tIns="0" rIns="0" bIns="0">
              <a:spAutoFit/>
            </a:bodyPr>
            <a:lstStyle/>
            <a:p>
              <a:pPr algn="ctr"/>
              <a:r>
                <a:rPr lang="en-US" sz="3200" b="1" dirty="0">
                  <a:solidFill>
                    <a:srgbClr val="005293"/>
                  </a:solidFill>
                  <a:latin typeface="+mj-lt"/>
                  <a:cs typeface="Segoe UI Semibold" panose="020B0702040204020203" pitchFamily="34" charset="0"/>
                </a:rPr>
                <a:t>Employee Satisfaction</a:t>
              </a:r>
            </a:p>
          </p:txBody>
        </p:sp>
        <p:sp>
          <p:nvSpPr>
            <p:cNvPr id="64" name="Rectangle 137">
              <a:extLst>
                <a:ext uri="{FF2B5EF4-FFF2-40B4-BE49-F238E27FC236}">
                  <a16:creationId xmlns:a16="http://schemas.microsoft.com/office/drawing/2014/main" id="{FE427D97-A0B1-8149-B7A5-F3E1E8B9EC41}"/>
                </a:ext>
              </a:extLst>
            </p:cNvPr>
            <p:cNvSpPr/>
            <p:nvPr userDrawn="1"/>
          </p:nvSpPr>
          <p:spPr>
            <a:xfrm>
              <a:off x="509873" y="1902546"/>
              <a:ext cx="1310593" cy="1148199"/>
            </a:xfrm>
            <a:prstGeom prst="rect">
              <a:avLst/>
            </a:prstGeom>
          </p:spPr>
          <p:txBody>
            <a:bodyPr wrap="square" lIns="0" tIns="0" rIns="0" bIns="0">
              <a:spAutoFit/>
            </a:bodyPr>
            <a:lstStyle/>
            <a:p>
              <a:pPr algn="ctr">
                <a:lnSpc>
                  <a:spcPct val="120000"/>
                </a:lnSpc>
                <a:spcAft>
                  <a:spcPts val="586"/>
                </a:spcAft>
                <a:buClr>
                  <a:srgbClr val="0057A8"/>
                </a:buClr>
              </a:pPr>
              <a:r>
                <a:rPr lang="en-US" sz="2100" noProof="1">
                  <a:solidFill>
                    <a:schemeClr val="tx1"/>
                  </a:solidFill>
                  <a:latin typeface="+mn-lt"/>
                  <a:cs typeface="Segoe UI Semilight" panose="020B0402040204020203" pitchFamily="34" charset="0"/>
                </a:rPr>
                <a:t>Our greatest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asset. We love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and support our colleagues and operate without hierarchy.</a:t>
              </a:r>
            </a:p>
          </p:txBody>
        </p:sp>
      </p:grpSp>
      <p:sp>
        <p:nvSpPr>
          <p:cNvPr id="65" name="Rectangle">
            <a:extLst>
              <a:ext uri="{FF2B5EF4-FFF2-40B4-BE49-F238E27FC236}">
                <a16:creationId xmlns:a16="http://schemas.microsoft.com/office/drawing/2014/main" id="{12832B66-88B5-E74C-82C4-5F449B80EC54}"/>
              </a:ext>
            </a:extLst>
          </p:cNvPr>
          <p:cNvSpPr/>
          <p:nvPr userDrawn="1"/>
        </p:nvSpPr>
        <p:spPr>
          <a:xfrm>
            <a:off x="8161080" y="7621967"/>
            <a:ext cx="1468956" cy="45719"/>
          </a:xfrm>
          <a:prstGeom prst="rect">
            <a:avLst/>
          </a:prstGeom>
          <a:solidFill>
            <a:srgbClr val="D21034"/>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nvGrpSpPr>
          <p:cNvPr id="66" name="Group 7">
            <a:extLst>
              <a:ext uri="{FF2B5EF4-FFF2-40B4-BE49-F238E27FC236}">
                <a16:creationId xmlns:a16="http://schemas.microsoft.com/office/drawing/2014/main" id="{ADA3871B-CB09-644E-81D5-AAC3D7B1F181}"/>
              </a:ext>
            </a:extLst>
          </p:cNvPr>
          <p:cNvGrpSpPr/>
          <p:nvPr userDrawn="1"/>
        </p:nvGrpSpPr>
        <p:grpSpPr>
          <a:xfrm>
            <a:off x="10877762" y="7799291"/>
            <a:ext cx="2621186" cy="3176866"/>
            <a:chOff x="509873" y="1268413"/>
            <a:chExt cx="1310593" cy="1588433"/>
          </a:xfrm>
        </p:grpSpPr>
        <p:sp>
          <p:nvSpPr>
            <p:cNvPr id="67" name="Rectangle 136">
              <a:extLst>
                <a:ext uri="{FF2B5EF4-FFF2-40B4-BE49-F238E27FC236}">
                  <a16:creationId xmlns:a16="http://schemas.microsoft.com/office/drawing/2014/main" id="{5F7E6F93-239F-EC41-BF09-24704B4B7C35}"/>
                </a:ext>
              </a:extLst>
            </p:cNvPr>
            <p:cNvSpPr/>
            <p:nvPr userDrawn="1"/>
          </p:nvSpPr>
          <p:spPr>
            <a:xfrm>
              <a:off x="509873" y="1268413"/>
              <a:ext cx="1310593" cy="246222"/>
            </a:xfrm>
            <a:prstGeom prst="rect">
              <a:avLst/>
            </a:prstGeom>
          </p:spPr>
          <p:txBody>
            <a:bodyPr wrap="square" lIns="0" tIns="0" rIns="0" bIns="0">
              <a:spAutoFit/>
            </a:bodyPr>
            <a:lstStyle/>
            <a:p>
              <a:pPr algn="ctr"/>
              <a:r>
                <a:rPr lang="en-US" sz="3200" b="1" dirty="0">
                  <a:solidFill>
                    <a:srgbClr val="005293"/>
                  </a:solidFill>
                  <a:latin typeface="+mj-lt"/>
                  <a:cs typeface="Segoe UI Semibold" panose="020B0702040204020203" pitchFamily="34" charset="0"/>
                </a:rPr>
                <a:t>Speed </a:t>
              </a:r>
            </a:p>
          </p:txBody>
        </p:sp>
        <p:sp>
          <p:nvSpPr>
            <p:cNvPr id="68" name="Rectangle 137">
              <a:extLst>
                <a:ext uri="{FF2B5EF4-FFF2-40B4-BE49-F238E27FC236}">
                  <a16:creationId xmlns:a16="http://schemas.microsoft.com/office/drawing/2014/main" id="{87CCCAD8-C31A-F840-A637-D14463825EB5}"/>
                </a:ext>
              </a:extLst>
            </p:cNvPr>
            <p:cNvSpPr/>
            <p:nvPr userDrawn="1"/>
          </p:nvSpPr>
          <p:spPr>
            <a:xfrm>
              <a:off x="509873" y="1902546"/>
              <a:ext cx="1310593" cy="954300"/>
            </a:xfrm>
            <a:prstGeom prst="rect">
              <a:avLst/>
            </a:prstGeom>
          </p:spPr>
          <p:txBody>
            <a:bodyPr wrap="square" lIns="0" tIns="0" rIns="0" bIns="0">
              <a:spAutoFit/>
            </a:bodyPr>
            <a:lstStyle/>
            <a:p>
              <a:pPr algn="ctr">
                <a:lnSpc>
                  <a:spcPct val="120000"/>
                </a:lnSpc>
                <a:spcAft>
                  <a:spcPts val="586"/>
                </a:spcAft>
                <a:buClr>
                  <a:srgbClr val="0057A8"/>
                </a:buClr>
              </a:pPr>
              <a:r>
                <a:rPr lang="en-US" sz="2100" noProof="1">
                  <a:solidFill>
                    <a:schemeClr val="tx1"/>
                  </a:solidFill>
                  <a:latin typeface="+mn-lt"/>
                  <a:cs typeface="Segoe UI Semilight" panose="020B0402040204020203" pitchFamily="34" charset="0"/>
                </a:rPr>
                <a:t>Fast is better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than slow but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we will not compromise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on quality. </a:t>
              </a:r>
            </a:p>
          </p:txBody>
        </p:sp>
      </p:grpSp>
      <p:sp>
        <p:nvSpPr>
          <p:cNvPr id="69" name="Rectangle">
            <a:extLst>
              <a:ext uri="{FF2B5EF4-FFF2-40B4-BE49-F238E27FC236}">
                <a16:creationId xmlns:a16="http://schemas.microsoft.com/office/drawing/2014/main" id="{EF3ADD93-197F-8647-8960-D8727C2BA75F}"/>
              </a:ext>
            </a:extLst>
          </p:cNvPr>
          <p:cNvSpPr/>
          <p:nvPr userDrawn="1"/>
        </p:nvSpPr>
        <p:spPr>
          <a:xfrm>
            <a:off x="11453877" y="7621967"/>
            <a:ext cx="1468956" cy="45719"/>
          </a:xfrm>
          <a:prstGeom prst="rect">
            <a:avLst/>
          </a:prstGeom>
          <a:solidFill>
            <a:srgbClr val="D21034"/>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nvGrpSpPr>
          <p:cNvPr id="70" name="Group 7">
            <a:extLst>
              <a:ext uri="{FF2B5EF4-FFF2-40B4-BE49-F238E27FC236}">
                <a16:creationId xmlns:a16="http://schemas.microsoft.com/office/drawing/2014/main" id="{E5939413-DB55-4843-B23D-5FAB6166C245}"/>
              </a:ext>
            </a:extLst>
          </p:cNvPr>
          <p:cNvGrpSpPr/>
          <p:nvPr userDrawn="1"/>
        </p:nvGrpSpPr>
        <p:grpSpPr>
          <a:xfrm>
            <a:off x="14174760" y="7799291"/>
            <a:ext cx="2621186" cy="3176866"/>
            <a:chOff x="509873" y="1268413"/>
            <a:chExt cx="1310593" cy="1588433"/>
          </a:xfrm>
        </p:grpSpPr>
        <p:sp>
          <p:nvSpPr>
            <p:cNvPr id="71" name="Rectangle 136">
              <a:extLst>
                <a:ext uri="{FF2B5EF4-FFF2-40B4-BE49-F238E27FC236}">
                  <a16:creationId xmlns:a16="http://schemas.microsoft.com/office/drawing/2014/main" id="{7217DB38-05D0-2A46-9665-2CACB3812DC1}"/>
                </a:ext>
              </a:extLst>
            </p:cNvPr>
            <p:cNvSpPr/>
            <p:nvPr userDrawn="1"/>
          </p:nvSpPr>
          <p:spPr>
            <a:xfrm>
              <a:off x="509873" y="1268413"/>
              <a:ext cx="1310593" cy="246222"/>
            </a:xfrm>
            <a:prstGeom prst="rect">
              <a:avLst/>
            </a:prstGeom>
          </p:spPr>
          <p:txBody>
            <a:bodyPr wrap="square" lIns="0" tIns="0" rIns="0" bIns="0">
              <a:spAutoFit/>
            </a:bodyPr>
            <a:lstStyle/>
            <a:p>
              <a:pPr algn="ctr"/>
              <a:r>
                <a:rPr lang="en-US" sz="3200" b="1" dirty="0">
                  <a:solidFill>
                    <a:srgbClr val="005293"/>
                  </a:solidFill>
                  <a:latin typeface="+mj-lt"/>
                  <a:cs typeface="Segoe UI Semibold" panose="020B0702040204020203" pitchFamily="34" charset="0"/>
                </a:rPr>
                <a:t>Passion</a:t>
              </a:r>
            </a:p>
          </p:txBody>
        </p:sp>
        <p:sp>
          <p:nvSpPr>
            <p:cNvPr id="72" name="Rectangle 137">
              <a:extLst>
                <a:ext uri="{FF2B5EF4-FFF2-40B4-BE49-F238E27FC236}">
                  <a16:creationId xmlns:a16="http://schemas.microsoft.com/office/drawing/2014/main" id="{DFC286F2-55F2-0145-81B4-B24EACB07D13}"/>
                </a:ext>
              </a:extLst>
            </p:cNvPr>
            <p:cNvSpPr/>
            <p:nvPr userDrawn="1"/>
          </p:nvSpPr>
          <p:spPr>
            <a:xfrm>
              <a:off x="509873" y="1902546"/>
              <a:ext cx="1310593" cy="954300"/>
            </a:xfrm>
            <a:prstGeom prst="rect">
              <a:avLst/>
            </a:prstGeom>
          </p:spPr>
          <p:txBody>
            <a:bodyPr wrap="square" lIns="0" tIns="0" rIns="0" bIns="0">
              <a:spAutoFit/>
            </a:bodyPr>
            <a:lstStyle/>
            <a:p>
              <a:pPr algn="ctr">
                <a:lnSpc>
                  <a:spcPct val="120000"/>
                </a:lnSpc>
                <a:spcAft>
                  <a:spcPts val="586"/>
                </a:spcAft>
                <a:buClr>
                  <a:srgbClr val="0057A8"/>
                </a:buClr>
              </a:pPr>
              <a:r>
                <a:rPr lang="en-US" sz="2100" noProof="1">
                  <a:solidFill>
                    <a:schemeClr val="tx1"/>
                  </a:solidFill>
                  <a:latin typeface="+mn-lt"/>
                  <a:cs typeface="Segoe UI Semilight" panose="020B0402040204020203" pitchFamily="34" charset="0"/>
                </a:rPr>
                <a:t>We strive for excellence, go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the extra mile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and have fun in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what we do.</a:t>
              </a:r>
            </a:p>
          </p:txBody>
        </p:sp>
      </p:grpSp>
      <p:sp>
        <p:nvSpPr>
          <p:cNvPr id="73" name="Rectangle">
            <a:extLst>
              <a:ext uri="{FF2B5EF4-FFF2-40B4-BE49-F238E27FC236}">
                <a16:creationId xmlns:a16="http://schemas.microsoft.com/office/drawing/2014/main" id="{76735EC7-1C00-1F4F-A415-AD3FAD745D59}"/>
              </a:ext>
            </a:extLst>
          </p:cNvPr>
          <p:cNvSpPr/>
          <p:nvPr userDrawn="1"/>
        </p:nvSpPr>
        <p:spPr>
          <a:xfrm>
            <a:off x="14750875" y="7621967"/>
            <a:ext cx="1468956" cy="45719"/>
          </a:xfrm>
          <a:prstGeom prst="rect">
            <a:avLst/>
          </a:prstGeom>
          <a:solidFill>
            <a:srgbClr val="D21034"/>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nvGrpSpPr>
          <p:cNvPr id="74" name="Group 7">
            <a:extLst>
              <a:ext uri="{FF2B5EF4-FFF2-40B4-BE49-F238E27FC236}">
                <a16:creationId xmlns:a16="http://schemas.microsoft.com/office/drawing/2014/main" id="{032641EB-086A-5048-B249-E8A652164A30}"/>
              </a:ext>
            </a:extLst>
          </p:cNvPr>
          <p:cNvGrpSpPr/>
          <p:nvPr userDrawn="1"/>
        </p:nvGrpSpPr>
        <p:grpSpPr>
          <a:xfrm>
            <a:off x="17455843" y="7799291"/>
            <a:ext cx="2621186" cy="3564664"/>
            <a:chOff x="509873" y="1268413"/>
            <a:chExt cx="1310593" cy="1782332"/>
          </a:xfrm>
        </p:grpSpPr>
        <p:sp>
          <p:nvSpPr>
            <p:cNvPr id="75" name="Rectangle 136">
              <a:extLst>
                <a:ext uri="{FF2B5EF4-FFF2-40B4-BE49-F238E27FC236}">
                  <a16:creationId xmlns:a16="http://schemas.microsoft.com/office/drawing/2014/main" id="{E9E38F20-5EB9-714A-A429-39715C7F21AD}"/>
                </a:ext>
              </a:extLst>
            </p:cNvPr>
            <p:cNvSpPr/>
            <p:nvPr userDrawn="1"/>
          </p:nvSpPr>
          <p:spPr>
            <a:xfrm>
              <a:off x="509873" y="1268413"/>
              <a:ext cx="1310593" cy="246222"/>
            </a:xfrm>
            <a:prstGeom prst="rect">
              <a:avLst/>
            </a:prstGeom>
          </p:spPr>
          <p:txBody>
            <a:bodyPr wrap="square" lIns="0" tIns="0" rIns="0" bIns="0">
              <a:spAutoFit/>
            </a:bodyPr>
            <a:lstStyle/>
            <a:p>
              <a:pPr algn="ctr"/>
              <a:r>
                <a:rPr lang="en-US" sz="3200" b="1" dirty="0">
                  <a:solidFill>
                    <a:srgbClr val="005293"/>
                  </a:solidFill>
                  <a:latin typeface="+mj-lt"/>
                  <a:cs typeface="Segoe UI Semibold" panose="020B0702040204020203" pitchFamily="34" charset="0"/>
                </a:rPr>
                <a:t>Integrity</a:t>
              </a:r>
            </a:p>
          </p:txBody>
        </p:sp>
        <p:sp>
          <p:nvSpPr>
            <p:cNvPr id="76" name="Rectangle 137">
              <a:extLst>
                <a:ext uri="{FF2B5EF4-FFF2-40B4-BE49-F238E27FC236}">
                  <a16:creationId xmlns:a16="http://schemas.microsoft.com/office/drawing/2014/main" id="{D1FC7941-8A4E-EA4A-BCDF-BA9197D39732}"/>
                </a:ext>
              </a:extLst>
            </p:cNvPr>
            <p:cNvSpPr/>
            <p:nvPr userDrawn="1"/>
          </p:nvSpPr>
          <p:spPr>
            <a:xfrm>
              <a:off x="509873" y="1902546"/>
              <a:ext cx="1310593" cy="1148199"/>
            </a:xfrm>
            <a:prstGeom prst="rect">
              <a:avLst/>
            </a:prstGeom>
          </p:spPr>
          <p:txBody>
            <a:bodyPr wrap="square" lIns="0" tIns="0" rIns="0" bIns="0">
              <a:spAutoFit/>
            </a:bodyPr>
            <a:lstStyle/>
            <a:p>
              <a:pPr algn="ctr">
                <a:lnSpc>
                  <a:spcPct val="120000"/>
                </a:lnSpc>
                <a:spcAft>
                  <a:spcPts val="586"/>
                </a:spcAft>
                <a:buClr>
                  <a:srgbClr val="0057A8"/>
                </a:buClr>
              </a:pPr>
              <a:r>
                <a:rPr lang="en-US" sz="2100" noProof="1">
                  <a:solidFill>
                    <a:schemeClr val="tx1"/>
                  </a:solidFill>
                  <a:latin typeface="+mn-lt"/>
                  <a:cs typeface="Segoe UI Semilight" panose="020B0402040204020203" pitchFamily="34" charset="0"/>
                </a:rPr>
                <a:t>We are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consistent,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honest and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fair and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always do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what is right.</a:t>
              </a:r>
            </a:p>
          </p:txBody>
        </p:sp>
      </p:grpSp>
      <p:sp>
        <p:nvSpPr>
          <p:cNvPr id="77" name="Rectangle">
            <a:extLst>
              <a:ext uri="{FF2B5EF4-FFF2-40B4-BE49-F238E27FC236}">
                <a16:creationId xmlns:a16="http://schemas.microsoft.com/office/drawing/2014/main" id="{FFA016D3-29C0-E341-831C-D6BEC87922B9}"/>
              </a:ext>
            </a:extLst>
          </p:cNvPr>
          <p:cNvSpPr/>
          <p:nvPr userDrawn="1"/>
        </p:nvSpPr>
        <p:spPr>
          <a:xfrm>
            <a:off x="18031958" y="7621967"/>
            <a:ext cx="1468956" cy="45719"/>
          </a:xfrm>
          <a:prstGeom prst="rect">
            <a:avLst/>
          </a:prstGeom>
          <a:solidFill>
            <a:srgbClr val="D21034"/>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nvGrpSpPr>
          <p:cNvPr id="78" name="Group 7">
            <a:extLst>
              <a:ext uri="{FF2B5EF4-FFF2-40B4-BE49-F238E27FC236}">
                <a16:creationId xmlns:a16="http://schemas.microsoft.com/office/drawing/2014/main" id="{E1626C9B-3CA0-1446-B4FD-3733452D2A49}"/>
              </a:ext>
            </a:extLst>
          </p:cNvPr>
          <p:cNvGrpSpPr/>
          <p:nvPr userDrawn="1"/>
        </p:nvGrpSpPr>
        <p:grpSpPr>
          <a:xfrm>
            <a:off x="20710032" y="7799291"/>
            <a:ext cx="2621186" cy="3952462"/>
            <a:chOff x="509873" y="1268413"/>
            <a:chExt cx="1310593" cy="1976231"/>
          </a:xfrm>
        </p:grpSpPr>
        <p:sp>
          <p:nvSpPr>
            <p:cNvPr id="79" name="Rectangle 136">
              <a:extLst>
                <a:ext uri="{FF2B5EF4-FFF2-40B4-BE49-F238E27FC236}">
                  <a16:creationId xmlns:a16="http://schemas.microsoft.com/office/drawing/2014/main" id="{CDE82A1E-F1F1-8748-881E-1FCE00A6EE5C}"/>
                </a:ext>
              </a:extLst>
            </p:cNvPr>
            <p:cNvSpPr/>
            <p:nvPr userDrawn="1"/>
          </p:nvSpPr>
          <p:spPr>
            <a:xfrm>
              <a:off x="509873" y="1268413"/>
              <a:ext cx="1310593" cy="246222"/>
            </a:xfrm>
            <a:prstGeom prst="rect">
              <a:avLst/>
            </a:prstGeom>
          </p:spPr>
          <p:txBody>
            <a:bodyPr wrap="square" lIns="0" tIns="0" rIns="0" bIns="0">
              <a:spAutoFit/>
            </a:bodyPr>
            <a:lstStyle/>
            <a:p>
              <a:pPr algn="ctr"/>
              <a:r>
                <a:rPr lang="en-US" sz="3200" b="1" dirty="0">
                  <a:solidFill>
                    <a:srgbClr val="005293"/>
                  </a:solidFill>
                  <a:latin typeface="+mj-lt"/>
                  <a:cs typeface="Segoe UI Semibold" panose="020B0702040204020203" pitchFamily="34" charset="0"/>
                </a:rPr>
                <a:t>Discipline</a:t>
              </a:r>
            </a:p>
          </p:txBody>
        </p:sp>
        <p:sp>
          <p:nvSpPr>
            <p:cNvPr id="80" name="Rectangle 137">
              <a:extLst>
                <a:ext uri="{FF2B5EF4-FFF2-40B4-BE49-F238E27FC236}">
                  <a16:creationId xmlns:a16="http://schemas.microsoft.com/office/drawing/2014/main" id="{ED4E8837-936B-2447-9388-9B902477B52D}"/>
                </a:ext>
              </a:extLst>
            </p:cNvPr>
            <p:cNvSpPr/>
            <p:nvPr userDrawn="1"/>
          </p:nvSpPr>
          <p:spPr>
            <a:xfrm>
              <a:off x="509873" y="1902546"/>
              <a:ext cx="1310593" cy="1342098"/>
            </a:xfrm>
            <a:prstGeom prst="rect">
              <a:avLst/>
            </a:prstGeom>
          </p:spPr>
          <p:txBody>
            <a:bodyPr wrap="square" lIns="0" tIns="0" rIns="0" bIns="0">
              <a:spAutoFit/>
            </a:bodyPr>
            <a:lstStyle/>
            <a:p>
              <a:pPr algn="ctr">
                <a:lnSpc>
                  <a:spcPct val="120000"/>
                </a:lnSpc>
                <a:spcAft>
                  <a:spcPts val="586"/>
                </a:spcAft>
                <a:buClr>
                  <a:srgbClr val="0057A8"/>
                </a:buClr>
              </a:pPr>
              <a:r>
                <a:rPr lang="en-US" sz="2100" noProof="1">
                  <a:solidFill>
                    <a:schemeClr val="tx1"/>
                  </a:solidFill>
                  <a:latin typeface="+mn-lt"/>
                  <a:cs typeface="Segoe UI Semilight" panose="020B0402040204020203" pitchFamily="34" charset="0"/>
                </a:rPr>
                <a:t>In everything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we do.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We accept responsibility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and deliver </a:t>
              </a:r>
              <a:br>
                <a:rPr lang="en-US" sz="2100" noProof="1">
                  <a:solidFill>
                    <a:schemeClr val="tx1"/>
                  </a:solidFill>
                  <a:latin typeface="+mn-lt"/>
                  <a:cs typeface="Segoe UI Semilight" panose="020B0402040204020203" pitchFamily="34" charset="0"/>
                </a:rPr>
              </a:br>
              <a:r>
                <a:rPr lang="en-US" sz="2100" noProof="1">
                  <a:solidFill>
                    <a:schemeClr val="tx1"/>
                  </a:solidFill>
                  <a:latin typeface="+mn-lt"/>
                  <a:cs typeface="Segoe UI Semilight" panose="020B0402040204020203" pitchFamily="34" charset="0"/>
                </a:rPr>
                <a:t>on all of our commitments.</a:t>
              </a:r>
            </a:p>
          </p:txBody>
        </p:sp>
      </p:grpSp>
      <p:sp>
        <p:nvSpPr>
          <p:cNvPr id="81" name="Rectangle">
            <a:extLst>
              <a:ext uri="{FF2B5EF4-FFF2-40B4-BE49-F238E27FC236}">
                <a16:creationId xmlns:a16="http://schemas.microsoft.com/office/drawing/2014/main" id="{B8300F2E-318A-254B-82DA-DC69FE40701C}"/>
              </a:ext>
            </a:extLst>
          </p:cNvPr>
          <p:cNvSpPr/>
          <p:nvPr userDrawn="1"/>
        </p:nvSpPr>
        <p:spPr>
          <a:xfrm>
            <a:off x="21286147" y="7621967"/>
            <a:ext cx="1468956" cy="45719"/>
          </a:xfrm>
          <a:prstGeom prst="rect">
            <a:avLst/>
          </a:prstGeom>
          <a:solidFill>
            <a:srgbClr val="D21034"/>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2" name="Freeform 77">
            <a:extLst>
              <a:ext uri="{FF2B5EF4-FFF2-40B4-BE49-F238E27FC236}">
                <a16:creationId xmlns:a16="http://schemas.microsoft.com/office/drawing/2014/main" id="{87C51AE5-3518-A448-B51D-F9B95D9D4D50}"/>
              </a:ext>
            </a:extLst>
          </p:cNvPr>
          <p:cNvSpPr>
            <a:spLocks noChangeAspect="1" noEditPoints="1"/>
          </p:cNvSpPr>
          <p:nvPr userDrawn="1"/>
        </p:nvSpPr>
        <p:spPr bwMode="auto">
          <a:xfrm>
            <a:off x="5007926" y="6121758"/>
            <a:ext cx="1107001" cy="1332000"/>
          </a:xfrm>
          <a:custGeom>
            <a:avLst/>
            <a:gdLst>
              <a:gd name="T0" fmla="*/ 494 w 494"/>
              <a:gd name="T1" fmla="*/ 521 h 593"/>
              <a:gd name="T2" fmla="*/ 486 w 494"/>
              <a:gd name="T3" fmla="*/ 531 h 593"/>
              <a:gd name="T4" fmla="*/ 478 w 494"/>
              <a:gd name="T5" fmla="*/ 531 h 593"/>
              <a:gd name="T6" fmla="*/ 470 w 494"/>
              <a:gd name="T7" fmla="*/ 521 h 593"/>
              <a:gd name="T8" fmla="*/ 470 w 494"/>
              <a:gd name="T9" fmla="*/ 448 h 593"/>
              <a:gd name="T10" fmla="*/ 458 w 494"/>
              <a:gd name="T11" fmla="*/ 428 h 593"/>
              <a:gd name="T12" fmla="*/ 412 w 494"/>
              <a:gd name="T13" fmla="*/ 394 h 593"/>
              <a:gd name="T14" fmla="*/ 322 w 494"/>
              <a:gd name="T15" fmla="*/ 342 h 593"/>
              <a:gd name="T16" fmla="*/ 316 w 494"/>
              <a:gd name="T17" fmla="*/ 336 h 593"/>
              <a:gd name="T18" fmla="*/ 312 w 494"/>
              <a:gd name="T19" fmla="*/ 234 h 593"/>
              <a:gd name="T20" fmla="*/ 318 w 494"/>
              <a:gd name="T21" fmla="*/ 224 h 593"/>
              <a:gd name="T22" fmla="*/ 328 w 494"/>
              <a:gd name="T23" fmla="*/ 212 h 593"/>
              <a:gd name="T24" fmla="*/ 332 w 494"/>
              <a:gd name="T25" fmla="*/ 100 h 593"/>
              <a:gd name="T26" fmla="*/ 326 w 494"/>
              <a:gd name="T27" fmla="*/ 70 h 593"/>
              <a:gd name="T28" fmla="*/ 300 w 494"/>
              <a:gd name="T29" fmla="*/ 38 h 593"/>
              <a:gd name="T30" fmla="*/ 256 w 494"/>
              <a:gd name="T31" fmla="*/ 24 h 593"/>
              <a:gd name="T32" fmla="*/ 222 w 494"/>
              <a:gd name="T33" fmla="*/ 26 h 593"/>
              <a:gd name="T34" fmla="*/ 184 w 494"/>
              <a:gd name="T35" fmla="*/ 46 h 593"/>
              <a:gd name="T36" fmla="*/ 162 w 494"/>
              <a:gd name="T37" fmla="*/ 84 h 593"/>
              <a:gd name="T38" fmla="*/ 160 w 494"/>
              <a:gd name="T39" fmla="*/ 196 h 593"/>
              <a:gd name="T40" fmla="*/ 170 w 494"/>
              <a:gd name="T41" fmla="*/ 218 h 593"/>
              <a:gd name="T42" fmla="*/ 180 w 494"/>
              <a:gd name="T43" fmla="*/ 228 h 593"/>
              <a:gd name="T44" fmla="*/ 180 w 494"/>
              <a:gd name="T45" fmla="*/ 326 h 593"/>
              <a:gd name="T46" fmla="*/ 176 w 494"/>
              <a:gd name="T47" fmla="*/ 338 h 593"/>
              <a:gd name="T48" fmla="*/ 154 w 494"/>
              <a:gd name="T49" fmla="*/ 350 h 593"/>
              <a:gd name="T50" fmla="*/ 58 w 494"/>
              <a:gd name="T51" fmla="*/ 410 h 593"/>
              <a:gd name="T52" fmla="*/ 30 w 494"/>
              <a:gd name="T53" fmla="*/ 434 h 593"/>
              <a:gd name="T54" fmla="*/ 24 w 494"/>
              <a:gd name="T55" fmla="*/ 454 h 593"/>
              <a:gd name="T56" fmla="*/ 22 w 494"/>
              <a:gd name="T57" fmla="*/ 525 h 593"/>
              <a:gd name="T58" fmla="*/ 12 w 494"/>
              <a:gd name="T59" fmla="*/ 533 h 593"/>
              <a:gd name="T60" fmla="*/ 2 w 494"/>
              <a:gd name="T61" fmla="*/ 529 h 593"/>
              <a:gd name="T62" fmla="*/ 0 w 494"/>
              <a:gd name="T63" fmla="*/ 454 h 593"/>
              <a:gd name="T64" fmla="*/ 4 w 494"/>
              <a:gd name="T65" fmla="*/ 430 h 593"/>
              <a:gd name="T66" fmla="*/ 20 w 494"/>
              <a:gd name="T67" fmla="*/ 410 h 593"/>
              <a:gd name="T68" fmla="*/ 134 w 494"/>
              <a:gd name="T69" fmla="*/ 334 h 593"/>
              <a:gd name="T70" fmla="*/ 156 w 494"/>
              <a:gd name="T71" fmla="*/ 238 h 593"/>
              <a:gd name="T72" fmla="*/ 138 w 494"/>
              <a:gd name="T73" fmla="*/ 208 h 593"/>
              <a:gd name="T74" fmla="*/ 136 w 494"/>
              <a:gd name="T75" fmla="*/ 100 h 593"/>
              <a:gd name="T76" fmla="*/ 154 w 494"/>
              <a:gd name="T77" fmla="*/ 44 h 593"/>
              <a:gd name="T78" fmla="*/ 198 w 494"/>
              <a:gd name="T79" fmla="*/ 8 h 593"/>
              <a:gd name="T80" fmla="*/ 256 w 494"/>
              <a:gd name="T81" fmla="*/ 0 h 593"/>
              <a:gd name="T82" fmla="*/ 296 w 494"/>
              <a:gd name="T83" fmla="*/ 8 h 593"/>
              <a:gd name="T84" fmla="*/ 340 w 494"/>
              <a:gd name="T85" fmla="*/ 44 h 593"/>
              <a:gd name="T86" fmla="*/ 356 w 494"/>
              <a:gd name="T87" fmla="*/ 100 h 593"/>
              <a:gd name="T88" fmla="*/ 354 w 494"/>
              <a:gd name="T89" fmla="*/ 208 h 593"/>
              <a:gd name="T90" fmla="*/ 336 w 494"/>
              <a:gd name="T91" fmla="*/ 238 h 593"/>
              <a:gd name="T92" fmla="*/ 358 w 494"/>
              <a:gd name="T93" fmla="*/ 334 h 593"/>
              <a:gd name="T94" fmla="*/ 472 w 494"/>
              <a:gd name="T95" fmla="*/ 410 h 593"/>
              <a:gd name="T96" fmla="*/ 488 w 494"/>
              <a:gd name="T97" fmla="*/ 430 h 593"/>
              <a:gd name="T98" fmla="*/ 494 w 494"/>
              <a:gd name="T99" fmla="*/ 454 h 593"/>
              <a:gd name="T100" fmla="*/ 176 w 494"/>
              <a:gd name="T101" fmla="*/ 525 h 593"/>
              <a:gd name="T102" fmla="*/ 168 w 494"/>
              <a:gd name="T103" fmla="*/ 523 h 593"/>
              <a:gd name="T104" fmla="*/ 160 w 494"/>
              <a:gd name="T105" fmla="*/ 525 h 593"/>
              <a:gd name="T106" fmla="*/ 158 w 494"/>
              <a:gd name="T107" fmla="*/ 539 h 593"/>
              <a:gd name="T108" fmla="*/ 206 w 494"/>
              <a:gd name="T109" fmla="*/ 589 h 593"/>
              <a:gd name="T110" fmla="*/ 214 w 494"/>
              <a:gd name="T111" fmla="*/ 593 h 593"/>
              <a:gd name="T112" fmla="*/ 334 w 494"/>
              <a:gd name="T113" fmla="*/ 479 h 593"/>
              <a:gd name="T114" fmla="*/ 336 w 494"/>
              <a:gd name="T115" fmla="*/ 471 h 593"/>
              <a:gd name="T116" fmla="*/ 334 w 494"/>
              <a:gd name="T117" fmla="*/ 463 h 593"/>
              <a:gd name="T118" fmla="*/ 320 w 494"/>
              <a:gd name="T119" fmla="*/ 459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4" h="593">
                <a:moveTo>
                  <a:pt x="494" y="454"/>
                </a:moveTo>
                <a:lnTo>
                  <a:pt x="494" y="521"/>
                </a:lnTo>
                <a:lnTo>
                  <a:pt x="494" y="521"/>
                </a:lnTo>
                <a:lnTo>
                  <a:pt x="492" y="525"/>
                </a:lnTo>
                <a:lnTo>
                  <a:pt x="490" y="529"/>
                </a:lnTo>
                <a:lnTo>
                  <a:pt x="486" y="531"/>
                </a:lnTo>
                <a:lnTo>
                  <a:pt x="482" y="533"/>
                </a:lnTo>
                <a:lnTo>
                  <a:pt x="482" y="533"/>
                </a:lnTo>
                <a:lnTo>
                  <a:pt x="478" y="531"/>
                </a:lnTo>
                <a:lnTo>
                  <a:pt x="474" y="529"/>
                </a:lnTo>
                <a:lnTo>
                  <a:pt x="470" y="525"/>
                </a:lnTo>
                <a:lnTo>
                  <a:pt x="470" y="521"/>
                </a:lnTo>
                <a:lnTo>
                  <a:pt x="470" y="454"/>
                </a:lnTo>
                <a:lnTo>
                  <a:pt x="470" y="454"/>
                </a:lnTo>
                <a:lnTo>
                  <a:pt x="470" y="448"/>
                </a:lnTo>
                <a:lnTo>
                  <a:pt x="466" y="440"/>
                </a:lnTo>
                <a:lnTo>
                  <a:pt x="462" y="434"/>
                </a:lnTo>
                <a:lnTo>
                  <a:pt x="458" y="428"/>
                </a:lnTo>
                <a:lnTo>
                  <a:pt x="458" y="428"/>
                </a:lnTo>
                <a:lnTo>
                  <a:pt x="434" y="410"/>
                </a:lnTo>
                <a:lnTo>
                  <a:pt x="412" y="394"/>
                </a:lnTo>
                <a:lnTo>
                  <a:pt x="372" y="368"/>
                </a:lnTo>
                <a:lnTo>
                  <a:pt x="340" y="350"/>
                </a:lnTo>
                <a:lnTo>
                  <a:pt x="322" y="342"/>
                </a:lnTo>
                <a:lnTo>
                  <a:pt x="322" y="342"/>
                </a:lnTo>
                <a:lnTo>
                  <a:pt x="318" y="338"/>
                </a:lnTo>
                <a:lnTo>
                  <a:pt x="316" y="336"/>
                </a:lnTo>
                <a:lnTo>
                  <a:pt x="314" y="330"/>
                </a:lnTo>
                <a:lnTo>
                  <a:pt x="312" y="326"/>
                </a:lnTo>
                <a:lnTo>
                  <a:pt x="312" y="234"/>
                </a:lnTo>
                <a:lnTo>
                  <a:pt x="312" y="234"/>
                </a:lnTo>
                <a:lnTo>
                  <a:pt x="314" y="228"/>
                </a:lnTo>
                <a:lnTo>
                  <a:pt x="318" y="224"/>
                </a:lnTo>
                <a:lnTo>
                  <a:pt x="318" y="224"/>
                </a:lnTo>
                <a:lnTo>
                  <a:pt x="324" y="218"/>
                </a:lnTo>
                <a:lnTo>
                  <a:pt x="328" y="212"/>
                </a:lnTo>
                <a:lnTo>
                  <a:pt x="332" y="204"/>
                </a:lnTo>
                <a:lnTo>
                  <a:pt x="332" y="196"/>
                </a:lnTo>
                <a:lnTo>
                  <a:pt x="332" y="100"/>
                </a:lnTo>
                <a:lnTo>
                  <a:pt x="332" y="100"/>
                </a:lnTo>
                <a:lnTo>
                  <a:pt x="330" y="84"/>
                </a:lnTo>
                <a:lnTo>
                  <a:pt x="326" y="70"/>
                </a:lnTo>
                <a:lnTo>
                  <a:pt x="320" y="58"/>
                </a:lnTo>
                <a:lnTo>
                  <a:pt x="310" y="46"/>
                </a:lnTo>
                <a:lnTo>
                  <a:pt x="300" y="38"/>
                </a:lnTo>
                <a:lnTo>
                  <a:pt x="286" y="30"/>
                </a:lnTo>
                <a:lnTo>
                  <a:pt x="272" y="26"/>
                </a:lnTo>
                <a:lnTo>
                  <a:pt x="256" y="24"/>
                </a:lnTo>
                <a:lnTo>
                  <a:pt x="236" y="24"/>
                </a:lnTo>
                <a:lnTo>
                  <a:pt x="236" y="24"/>
                </a:lnTo>
                <a:lnTo>
                  <a:pt x="222" y="26"/>
                </a:lnTo>
                <a:lnTo>
                  <a:pt x="206" y="30"/>
                </a:lnTo>
                <a:lnTo>
                  <a:pt x="194" y="38"/>
                </a:lnTo>
                <a:lnTo>
                  <a:pt x="184" y="46"/>
                </a:lnTo>
                <a:lnTo>
                  <a:pt x="174" y="58"/>
                </a:lnTo>
                <a:lnTo>
                  <a:pt x="166" y="70"/>
                </a:lnTo>
                <a:lnTo>
                  <a:pt x="162" y="84"/>
                </a:lnTo>
                <a:lnTo>
                  <a:pt x="160" y="100"/>
                </a:lnTo>
                <a:lnTo>
                  <a:pt x="160" y="196"/>
                </a:lnTo>
                <a:lnTo>
                  <a:pt x="160" y="196"/>
                </a:lnTo>
                <a:lnTo>
                  <a:pt x="162" y="204"/>
                </a:lnTo>
                <a:lnTo>
                  <a:pt x="164" y="212"/>
                </a:lnTo>
                <a:lnTo>
                  <a:pt x="170" y="218"/>
                </a:lnTo>
                <a:lnTo>
                  <a:pt x="176" y="224"/>
                </a:lnTo>
                <a:lnTo>
                  <a:pt x="176" y="224"/>
                </a:lnTo>
                <a:lnTo>
                  <a:pt x="180" y="228"/>
                </a:lnTo>
                <a:lnTo>
                  <a:pt x="180" y="234"/>
                </a:lnTo>
                <a:lnTo>
                  <a:pt x="180" y="326"/>
                </a:lnTo>
                <a:lnTo>
                  <a:pt x="180" y="326"/>
                </a:lnTo>
                <a:lnTo>
                  <a:pt x="180" y="330"/>
                </a:lnTo>
                <a:lnTo>
                  <a:pt x="178" y="336"/>
                </a:lnTo>
                <a:lnTo>
                  <a:pt x="176" y="338"/>
                </a:lnTo>
                <a:lnTo>
                  <a:pt x="172" y="342"/>
                </a:lnTo>
                <a:lnTo>
                  <a:pt x="172" y="342"/>
                </a:lnTo>
                <a:lnTo>
                  <a:pt x="154" y="350"/>
                </a:lnTo>
                <a:lnTo>
                  <a:pt x="122" y="368"/>
                </a:lnTo>
                <a:lnTo>
                  <a:pt x="80" y="394"/>
                </a:lnTo>
                <a:lnTo>
                  <a:pt x="58" y="410"/>
                </a:lnTo>
                <a:lnTo>
                  <a:pt x="36" y="428"/>
                </a:lnTo>
                <a:lnTo>
                  <a:pt x="36" y="428"/>
                </a:lnTo>
                <a:lnTo>
                  <a:pt x="30" y="434"/>
                </a:lnTo>
                <a:lnTo>
                  <a:pt x="26" y="440"/>
                </a:lnTo>
                <a:lnTo>
                  <a:pt x="24" y="448"/>
                </a:lnTo>
                <a:lnTo>
                  <a:pt x="24" y="454"/>
                </a:lnTo>
                <a:lnTo>
                  <a:pt x="24" y="521"/>
                </a:lnTo>
                <a:lnTo>
                  <a:pt x="24" y="521"/>
                </a:lnTo>
                <a:lnTo>
                  <a:pt x="22" y="525"/>
                </a:lnTo>
                <a:lnTo>
                  <a:pt x="20" y="529"/>
                </a:lnTo>
                <a:lnTo>
                  <a:pt x="16" y="531"/>
                </a:lnTo>
                <a:lnTo>
                  <a:pt x="12" y="533"/>
                </a:lnTo>
                <a:lnTo>
                  <a:pt x="12" y="533"/>
                </a:lnTo>
                <a:lnTo>
                  <a:pt x="6" y="531"/>
                </a:lnTo>
                <a:lnTo>
                  <a:pt x="2" y="529"/>
                </a:lnTo>
                <a:lnTo>
                  <a:pt x="0" y="525"/>
                </a:lnTo>
                <a:lnTo>
                  <a:pt x="0" y="521"/>
                </a:lnTo>
                <a:lnTo>
                  <a:pt x="0" y="454"/>
                </a:lnTo>
                <a:lnTo>
                  <a:pt x="0" y="454"/>
                </a:lnTo>
                <a:lnTo>
                  <a:pt x="0" y="442"/>
                </a:lnTo>
                <a:lnTo>
                  <a:pt x="4" y="430"/>
                </a:lnTo>
                <a:lnTo>
                  <a:pt x="12" y="418"/>
                </a:lnTo>
                <a:lnTo>
                  <a:pt x="20" y="410"/>
                </a:lnTo>
                <a:lnTo>
                  <a:pt x="20" y="410"/>
                </a:lnTo>
                <a:lnTo>
                  <a:pt x="62" y="378"/>
                </a:lnTo>
                <a:lnTo>
                  <a:pt x="102" y="352"/>
                </a:lnTo>
                <a:lnTo>
                  <a:pt x="134" y="334"/>
                </a:lnTo>
                <a:lnTo>
                  <a:pt x="156" y="322"/>
                </a:lnTo>
                <a:lnTo>
                  <a:pt x="156" y="238"/>
                </a:lnTo>
                <a:lnTo>
                  <a:pt x="156" y="238"/>
                </a:lnTo>
                <a:lnTo>
                  <a:pt x="148" y="230"/>
                </a:lnTo>
                <a:lnTo>
                  <a:pt x="142" y="220"/>
                </a:lnTo>
                <a:lnTo>
                  <a:pt x="138" y="208"/>
                </a:lnTo>
                <a:lnTo>
                  <a:pt x="136" y="196"/>
                </a:lnTo>
                <a:lnTo>
                  <a:pt x="136" y="100"/>
                </a:lnTo>
                <a:lnTo>
                  <a:pt x="136" y="100"/>
                </a:lnTo>
                <a:lnTo>
                  <a:pt x="138" y="80"/>
                </a:lnTo>
                <a:lnTo>
                  <a:pt x="144" y="62"/>
                </a:lnTo>
                <a:lnTo>
                  <a:pt x="154" y="44"/>
                </a:lnTo>
                <a:lnTo>
                  <a:pt x="166" y="30"/>
                </a:lnTo>
                <a:lnTo>
                  <a:pt x="180" y="18"/>
                </a:lnTo>
                <a:lnTo>
                  <a:pt x="198" y="8"/>
                </a:lnTo>
                <a:lnTo>
                  <a:pt x="216" y="2"/>
                </a:lnTo>
                <a:lnTo>
                  <a:pt x="236" y="0"/>
                </a:lnTo>
                <a:lnTo>
                  <a:pt x="256" y="0"/>
                </a:lnTo>
                <a:lnTo>
                  <a:pt x="256" y="0"/>
                </a:lnTo>
                <a:lnTo>
                  <a:pt x="276" y="2"/>
                </a:lnTo>
                <a:lnTo>
                  <a:pt x="296" y="8"/>
                </a:lnTo>
                <a:lnTo>
                  <a:pt x="312" y="18"/>
                </a:lnTo>
                <a:lnTo>
                  <a:pt x="328" y="30"/>
                </a:lnTo>
                <a:lnTo>
                  <a:pt x="340" y="44"/>
                </a:lnTo>
                <a:lnTo>
                  <a:pt x="348" y="62"/>
                </a:lnTo>
                <a:lnTo>
                  <a:pt x="354" y="80"/>
                </a:lnTo>
                <a:lnTo>
                  <a:pt x="356" y="100"/>
                </a:lnTo>
                <a:lnTo>
                  <a:pt x="356" y="196"/>
                </a:lnTo>
                <a:lnTo>
                  <a:pt x="356" y="196"/>
                </a:lnTo>
                <a:lnTo>
                  <a:pt x="354" y="208"/>
                </a:lnTo>
                <a:lnTo>
                  <a:pt x="352" y="220"/>
                </a:lnTo>
                <a:lnTo>
                  <a:pt x="344" y="230"/>
                </a:lnTo>
                <a:lnTo>
                  <a:pt x="336" y="238"/>
                </a:lnTo>
                <a:lnTo>
                  <a:pt x="336" y="322"/>
                </a:lnTo>
                <a:lnTo>
                  <a:pt x="336" y="322"/>
                </a:lnTo>
                <a:lnTo>
                  <a:pt x="358" y="334"/>
                </a:lnTo>
                <a:lnTo>
                  <a:pt x="390" y="352"/>
                </a:lnTo>
                <a:lnTo>
                  <a:pt x="430" y="378"/>
                </a:lnTo>
                <a:lnTo>
                  <a:pt x="472" y="410"/>
                </a:lnTo>
                <a:lnTo>
                  <a:pt x="472" y="410"/>
                </a:lnTo>
                <a:lnTo>
                  <a:pt x="482" y="418"/>
                </a:lnTo>
                <a:lnTo>
                  <a:pt x="488" y="430"/>
                </a:lnTo>
                <a:lnTo>
                  <a:pt x="492" y="442"/>
                </a:lnTo>
                <a:lnTo>
                  <a:pt x="494" y="454"/>
                </a:lnTo>
                <a:lnTo>
                  <a:pt x="494" y="454"/>
                </a:lnTo>
                <a:close/>
                <a:moveTo>
                  <a:pt x="316" y="463"/>
                </a:moveTo>
                <a:lnTo>
                  <a:pt x="214" y="565"/>
                </a:lnTo>
                <a:lnTo>
                  <a:pt x="176" y="525"/>
                </a:lnTo>
                <a:lnTo>
                  <a:pt x="176" y="525"/>
                </a:lnTo>
                <a:lnTo>
                  <a:pt x="172" y="523"/>
                </a:lnTo>
                <a:lnTo>
                  <a:pt x="168" y="523"/>
                </a:lnTo>
                <a:lnTo>
                  <a:pt x="164" y="523"/>
                </a:lnTo>
                <a:lnTo>
                  <a:pt x="160" y="525"/>
                </a:lnTo>
                <a:lnTo>
                  <a:pt x="160" y="525"/>
                </a:lnTo>
                <a:lnTo>
                  <a:pt x="158" y="529"/>
                </a:lnTo>
                <a:lnTo>
                  <a:pt x="156" y="535"/>
                </a:lnTo>
                <a:lnTo>
                  <a:pt x="158" y="539"/>
                </a:lnTo>
                <a:lnTo>
                  <a:pt x="160" y="543"/>
                </a:lnTo>
                <a:lnTo>
                  <a:pt x="206" y="589"/>
                </a:lnTo>
                <a:lnTo>
                  <a:pt x="206" y="589"/>
                </a:lnTo>
                <a:lnTo>
                  <a:pt x="210" y="593"/>
                </a:lnTo>
                <a:lnTo>
                  <a:pt x="214" y="593"/>
                </a:lnTo>
                <a:lnTo>
                  <a:pt x="214" y="593"/>
                </a:lnTo>
                <a:lnTo>
                  <a:pt x="220" y="593"/>
                </a:lnTo>
                <a:lnTo>
                  <a:pt x="224" y="589"/>
                </a:lnTo>
                <a:lnTo>
                  <a:pt x="334" y="479"/>
                </a:lnTo>
                <a:lnTo>
                  <a:pt x="334" y="479"/>
                </a:lnTo>
                <a:lnTo>
                  <a:pt x="336" y="475"/>
                </a:lnTo>
                <a:lnTo>
                  <a:pt x="336" y="471"/>
                </a:lnTo>
                <a:lnTo>
                  <a:pt x="336" y="467"/>
                </a:lnTo>
                <a:lnTo>
                  <a:pt x="334" y="463"/>
                </a:lnTo>
                <a:lnTo>
                  <a:pt x="334" y="463"/>
                </a:lnTo>
                <a:lnTo>
                  <a:pt x="330" y="459"/>
                </a:lnTo>
                <a:lnTo>
                  <a:pt x="324" y="459"/>
                </a:lnTo>
                <a:lnTo>
                  <a:pt x="320" y="459"/>
                </a:lnTo>
                <a:lnTo>
                  <a:pt x="316" y="463"/>
                </a:lnTo>
                <a:lnTo>
                  <a:pt x="316" y="463"/>
                </a:lnTo>
                <a:close/>
              </a:path>
            </a:pathLst>
          </a:custGeom>
          <a:solidFill>
            <a:schemeClr val="accent3"/>
          </a:solidFill>
          <a:ln>
            <a:noFill/>
          </a:ln>
        </p:spPr>
        <p:txBody>
          <a:bodyPr vert="horz" wrap="square" lIns="182880" tIns="91440" rIns="182880" bIns="91440" numCol="1" anchor="t" anchorCtr="0" compatLnSpc="1">
            <a:prstTxWarp prst="textNoShape">
              <a:avLst/>
            </a:prstTxWarp>
          </a:bodyPr>
          <a:lstStyle/>
          <a:p>
            <a:endParaRPr lang="en-US" sz="4800"/>
          </a:p>
        </p:txBody>
      </p:sp>
      <p:sp>
        <p:nvSpPr>
          <p:cNvPr id="83" name="Freeform 58">
            <a:extLst>
              <a:ext uri="{FF2B5EF4-FFF2-40B4-BE49-F238E27FC236}">
                <a16:creationId xmlns:a16="http://schemas.microsoft.com/office/drawing/2014/main" id="{05266C93-01ED-9746-8C7E-55B3B2372A29}"/>
              </a:ext>
            </a:extLst>
          </p:cNvPr>
          <p:cNvSpPr>
            <a:spLocks noChangeAspect="1" noEditPoints="1"/>
          </p:cNvSpPr>
          <p:nvPr userDrawn="1"/>
        </p:nvSpPr>
        <p:spPr bwMode="auto">
          <a:xfrm>
            <a:off x="14750875" y="6121758"/>
            <a:ext cx="1437556" cy="1332000"/>
          </a:xfrm>
          <a:custGeom>
            <a:avLst/>
            <a:gdLst>
              <a:gd name="T0" fmla="*/ 283 w 286"/>
              <a:gd name="T1" fmla="*/ 62 h 265"/>
              <a:gd name="T2" fmla="*/ 269 w 286"/>
              <a:gd name="T3" fmla="*/ 34 h 265"/>
              <a:gd name="T4" fmla="*/ 248 w 286"/>
              <a:gd name="T5" fmla="*/ 13 h 265"/>
              <a:gd name="T6" fmla="*/ 222 w 286"/>
              <a:gd name="T7" fmla="*/ 1 h 265"/>
              <a:gd name="T8" fmla="*/ 197 w 286"/>
              <a:gd name="T9" fmla="*/ 0 h 265"/>
              <a:gd name="T10" fmla="*/ 161 w 286"/>
              <a:gd name="T11" fmla="*/ 15 h 265"/>
              <a:gd name="T12" fmla="*/ 142 w 286"/>
              <a:gd name="T13" fmla="*/ 38 h 265"/>
              <a:gd name="T14" fmla="*/ 114 w 286"/>
              <a:gd name="T15" fmla="*/ 10 h 265"/>
              <a:gd name="T16" fmla="*/ 78 w 286"/>
              <a:gd name="T17" fmla="*/ 0 h 265"/>
              <a:gd name="T18" fmla="*/ 56 w 286"/>
              <a:gd name="T19" fmla="*/ 3 h 265"/>
              <a:gd name="T20" fmla="*/ 31 w 286"/>
              <a:gd name="T21" fmla="*/ 17 h 265"/>
              <a:gd name="T22" fmla="*/ 12 w 286"/>
              <a:gd name="T23" fmla="*/ 40 h 265"/>
              <a:gd name="T24" fmla="*/ 2 w 286"/>
              <a:gd name="T25" fmla="*/ 70 h 265"/>
              <a:gd name="T26" fmla="*/ 1 w 286"/>
              <a:gd name="T27" fmla="*/ 97 h 265"/>
              <a:gd name="T28" fmla="*/ 9 w 286"/>
              <a:gd name="T29" fmla="*/ 127 h 265"/>
              <a:gd name="T30" fmla="*/ 29 w 286"/>
              <a:gd name="T31" fmla="*/ 160 h 265"/>
              <a:gd name="T32" fmla="*/ 243 w 286"/>
              <a:gd name="T33" fmla="*/ 175 h 265"/>
              <a:gd name="T34" fmla="*/ 262 w 286"/>
              <a:gd name="T35" fmla="*/ 152 h 265"/>
              <a:gd name="T36" fmla="*/ 280 w 286"/>
              <a:gd name="T37" fmla="*/ 118 h 265"/>
              <a:gd name="T38" fmla="*/ 286 w 286"/>
              <a:gd name="T39" fmla="*/ 88 h 265"/>
              <a:gd name="T40" fmla="*/ 271 w 286"/>
              <a:gd name="T41" fmla="*/ 106 h 265"/>
              <a:gd name="T42" fmla="*/ 258 w 286"/>
              <a:gd name="T43" fmla="*/ 139 h 265"/>
              <a:gd name="T44" fmla="*/ 235 w 286"/>
              <a:gd name="T45" fmla="*/ 166 h 265"/>
              <a:gd name="T46" fmla="*/ 43 w 286"/>
              <a:gd name="T47" fmla="*/ 160 h 265"/>
              <a:gd name="T48" fmla="*/ 23 w 286"/>
              <a:gd name="T49" fmla="*/ 131 h 265"/>
              <a:gd name="T50" fmla="*/ 14 w 286"/>
              <a:gd name="T51" fmla="*/ 106 h 265"/>
              <a:gd name="T52" fmla="*/ 11 w 286"/>
              <a:gd name="T53" fmla="*/ 80 h 265"/>
              <a:gd name="T54" fmla="*/ 25 w 286"/>
              <a:gd name="T55" fmla="*/ 40 h 265"/>
              <a:gd name="T56" fmla="*/ 53 w 286"/>
              <a:gd name="T57" fmla="*/ 16 h 265"/>
              <a:gd name="T58" fmla="*/ 78 w 286"/>
              <a:gd name="T59" fmla="*/ 11 h 265"/>
              <a:gd name="T60" fmla="*/ 105 w 286"/>
              <a:gd name="T61" fmla="*/ 17 h 265"/>
              <a:gd name="T62" fmla="*/ 132 w 286"/>
              <a:gd name="T63" fmla="*/ 43 h 265"/>
              <a:gd name="T64" fmla="*/ 147 w 286"/>
              <a:gd name="T65" fmla="*/ 52 h 265"/>
              <a:gd name="T66" fmla="*/ 171 w 286"/>
              <a:gd name="T67" fmla="*/ 22 h 265"/>
              <a:gd name="T68" fmla="*/ 207 w 286"/>
              <a:gd name="T69" fmla="*/ 11 h 265"/>
              <a:gd name="T70" fmla="*/ 226 w 286"/>
              <a:gd name="T71" fmla="*/ 14 h 265"/>
              <a:gd name="T72" fmla="*/ 248 w 286"/>
              <a:gd name="T73" fmla="*/ 26 h 265"/>
              <a:gd name="T74" fmla="*/ 271 w 286"/>
              <a:gd name="T75" fmla="*/ 66 h 265"/>
              <a:gd name="T76" fmla="*/ 274 w 286"/>
              <a:gd name="T77" fmla="*/ 95 h 265"/>
              <a:gd name="T78" fmla="*/ 93 w 286"/>
              <a:gd name="T79" fmla="*/ 38 h 265"/>
              <a:gd name="T80" fmla="*/ 88 w 286"/>
              <a:gd name="T81" fmla="*/ 44 h 265"/>
              <a:gd name="T82" fmla="*/ 63 w 286"/>
              <a:gd name="T83" fmla="*/ 51 h 265"/>
              <a:gd name="T84" fmla="*/ 45 w 286"/>
              <a:gd name="T85" fmla="*/ 79 h 265"/>
              <a:gd name="T86" fmla="*/ 42 w 286"/>
              <a:gd name="T87" fmla="*/ 92 h 265"/>
              <a:gd name="T88" fmla="*/ 36 w 286"/>
              <a:gd name="T89" fmla="*/ 93 h 265"/>
              <a:gd name="T90" fmla="*/ 33 w 286"/>
              <a:gd name="T91" fmla="*/ 88 h 265"/>
              <a:gd name="T92" fmla="*/ 49 w 286"/>
              <a:gd name="T93" fmla="*/ 49 h 265"/>
              <a:gd name="T94" fmla="*/ 88 w 286"/>
              <a:gd name="T95" fmla="*/ 33 h 265"/>
              <a:gd name="T96" fmla="*/ 93 w 286"/>
              <a:gd name="T97" fmla="*/ 3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265">
                <a:moveTo>
                  <a:pt x="285" y="79"/>
                </a:moveTo>
                <a:lnTo>
                  <a:pt x="285" y="79"/>
                </a:lnTo>
                <a:lnTo>
                  <a:pt x="284" y="70"/>
                </a:lnTo>
                <a:lnTo>
                  <a:pt x="283" y="62"/>
                </a:lnTo>
                <a:lnTo>
                  <a:pt x="280" y="54"/>
                </a:lnTo>
                <a:lnTo>
                  <a:pt x="277" y="47"/>
                </a:lnTo>
                <a:lnTo>
                  <a:pt x="274" y="40"/>
                </a:lnTo>
                <a:lnTo>
                  <a:pt x="269" y="34"/>
                </a:lnTo>
                <a:lnTo>
                  <a:pt x="264" y="28"/>
                </a:lnTo>
                <a:lnTo>
                  <a:pt x="260" y="22"/>
                </a:lnTo>
                <a:lnTo>
                  <a:pt x="254" y="17"/>
                </a:lnTo>
                <a:lnTo>
                  <a:pt x="248" y="13"/>
                </a:lnTo>
                <a:lnTo>
                  <a:pt x="242" y="9"/>
                </a:lnTo>
                <a:lnTo>
                  <a:pt x="236" y="6"/>
                </a:lnTo>
                <a:lnTo>
                  <a:pt x="229" y="3"/>
                </a:lnTo>
                <a:lnTo>
                  <a:pt x="222" y="1"/>
                </a:lnTo>
                <a:lnTo>
                  <a:pt x="215" y="0"/>
                </a:lnTo>
                <a:lnTo>
                  <a:pt x="207" y="0"/>
                </a:lnTo>
                <a:lnTo>
                  <a:pt x="207" y="0"/>
                </a:lnTo>
                <a:lnTo>
                  <a:pt x="197" y="0"/>
                </a:lnTo>
                <a:lnTo>
                  <a:pt x="188" y="2"/>
                </a:lnTo>
                <a:lnTo>
                  <a:pt x="178" y="6"/>
                </a:lnTo>
                <a:lnTo>
                  <a:pt x="170" y="10"/>
                </a:lnTo>
                <a:lnTo>
                  <a:pt x="161" y="15"/>
                </a:lnTo>
                <a:lnTo>
                  <a:pt x="154" y="22"/>
                </a:lnTo>
                <a:lnTo>
                  <a:pt x="147" y="29"/>
                </a:lnTo>
                <a:lnTo>
                  <a:pt x="142" y="38"/>
                </a:lnTo>
                <a:lnTo>
                  <a:pt x="142" y="38"/>
                </a:lnTo>
                <a:lnTo>
                  <a:pt x="136" y="29"/>
                </a:lnTo>
                <a:lnTo>
                  <a:pt x="130" y="22"/>
                </a:lnTo>
                <a:lnTo>
                  <a:pt x="122" y="15"/>
                </a:lnTo>
                <a:lnTo>
                  <a:pt x="114" y="10"/>
                </a:lnTo>
                <a:lnTo>
                  <a:pt x="106" y="5"/>
                </a:lnTo>
                <a:lnTo>
                  <a:pt x="97" y="2"/>
                </a:lnTo>
                <a:lnTo>
                  <a:pt x="87" y="0"/>
                </a:lnTo>
                <a:lnTo>
                  <a:pt x="78" y="0"/>
                </a:lnTo>
                <a:lnTo>
                  <a:pt x="78" y="0"/>
                </a:lnTo>
                <a:lnTo>
                  <a:pt x="70" y="0"/>
                </a:lnTo>
                <a:lnTo>
                  <a:pt x="63" y="1"/>
                </a:lnTo>
                <a:lnTo>
                  <a:pt x="56" y="3"/>
                </a:lnTo>
                <a:lnTo>
                  <a:pt x="49" y="6"/>
                </a:lnTo>
                <a:lnTo>
                  <a:pt x="43" y="9"/>
                </a:lnTo>
                <a:lnTo>
                  <a:pt x="37" y="13"/>
                </a:lnTo>
                <a:lnTo>
                  <a:pt x="31" y="17"/>
                </a:lnTo>
                <a:lnTo>
                  <a:pt x="25" y="22"/>
                </a:lnTo>
                <a:lnTo>
                  <a:pt x="21" y="28"/>
                </a:lnTo>
                <a:lnTo>
                  <a:pt x="16" y="34"/>
                </a:lnTo>
                <a:lnTo>
                  <a:pt x="12" y="40"/>
                </a:lnTo>
                <a:lnTo>
                  <a:pt x="9" y="47"/>
                </a:lnTo>
                <a:lnTo>
                  <a:pt x="6" y="54"/>
                </a:lnTo>
                <a:lnTo>
                  <a:pt x="3" y="62"/>
                </a:lnTo>
                <a:lnTo>
                  <a:pt x="2" y="70"/>
                </a:lnTo>
                <a:lnTo>
                  <a:pt x="1" y="79"/>
                </a:lnTo>
                <a:lnTo>
                  <a:pt x="1" y="79"/>
                </a:lnTo>
                <a:lnTo>
                  <a:pt x="0" y="88"/>
                </a:lnTo>
                <a:lnTo>
                  <a:pt x="1" y="97"/>
                </a:lnTo>
                <a:lnTo>
                  <a:pt x="3" y="109"/>
                </a:lnTo>
                <a:lnTo>
                  <a:pt x="3" y="109"/>
                </a:lnTo>
                <a:lnTo>
                  <a:pt x="6" y="118"/>
                </a:lnTo>
                <a:lnTo>
                  <a:pt x="9" y="127"/>
                </a:lnTo>
                <a:lnTo>
                  <a:pt x="13" y="136"/>
                </a:lnTo>
                <a:lnTo>
                  <a:pt x="17" y="144"/>
                </a:lnTo>
                <a:lnTo>
                  <a:pt x="23" y="152"/>
                </a:lnTo>
                <a:lnTo>
                  <a:pt x="29" y="160"/>
                </a:lnTo>
                <a:lnTo>
                  <a:pt x="35" y="168"/>
                </a:lnTo>
                <a:lnTo>
                  <a:pt x="42" y="174"/>
                </a:lnTo>
                <a:lnTo>
                  <a:pt x="142" y="265"/>
                </a:lnTo>
                <a:lnTo>
                  <a:pt x="243" y="175"/>
                </a:lnTo>
                <a:lnTo>
                  <a:pt x="243" y="175"/>
                </a:lnTo>
                <a:lnTo>
                  <a:pt x="250" y="168"/>
                </a:lnTo>
                <a:lnTo>
                  <a:pt x="256" y="160"/>
                </a:lnTo>
                <a:lnTo>
                  <a:pt x="262" y="152"/>
                </a:lnTo>
                <a:lnTo>
                  <a:pt x="268" y="144"/>
                </a:lnTo>
                <a:lnTo>
                  <a:pt x="273" y="136"/>
                </a:lnTo>
                <a:lnTo>
                  <a:pt x="277" y="127"/>
                </a:lnTo>
                <a:lnTo>
                  <a:pt x="280" y="118"/>
                </a:lnTo>
                <a:lnTo>
                  <a:pt x="283" y="109"/>
                </a:lnTo>
                <a:lnTo>
                  <a:pt x="283" y="109"/>
                </a:lnTo>
                <a:lnTo>
                  <a:pt x="285" y="97"/>
                </a:lnTo>
                <a:lnTo>
                  <a:pt x="286" y="88"/>
                </a:lnTo>
                <a:lnTo>
                  <a:pt x="285" y="79"/>
                </a:lnTo>
                <a:lnTo>
                  <a:pt x="285" y="79"/>
                </a:lnTo>
                <a:close/>
                <a:moveTo>
                  <a:pt x="271" y="106"/>
                </a:moveTo>
                <a:lnTo>
                  <a:pt x="271" y="106"/>
                </a:lnTo>
                <a:lnTo>
                  <a:pt x="269" y="115"/>
                </a:lnTo>
                <a:lnTo>
                  <a:pt x="266" y="123"/>
                </a:lnTo>
                <a:lnTo>
                  <a:pt x="262" y="131"/>
                </a:lnTo>
                <a:lnTo>
                  <a:pt x="258" y="139"/>
                </a:lnTo>
                <a:lnTo>
                  <a:pt x="253" y="146"/>
                </a:lnTo>
                <a:lnTo>
                  <a:pt x="248" y="153"/>
                </a:lnTo>
                <a:lnTo>
                  <a:pt x="242" y="160"/>
                </a:lnTo>
                <a:lnTo>
                  <a:pt x="235" y="166"/>
                </a:lnTo>
                <a:lnTo>
                  <a:pt x="142" y="250"/>
                </a:lnTo>
                <a:lnTo>
                  <a:pt x="50" y="166"/>
                </a:lnTo>
                <a:lnTo>
                  <a:pt x="50" y="166"/>
                </a:lnTo>
                <a:lnTo>
                  <a:pt x="43" y="160"/>
                </a:lnTo>
                <a:lnTo>
                  <a:pt x="37" y="153"/>
                </a:lnTo>
                <a:lnTo>
                  <a:pt x="32" y="146"/>
                </a:lnTo>
                <a:lnTo>
                  <a:pt x="27" y="139"/>
                </a:lnTo>
                <a:lnTo>
                  <a:pt x="23" y="131"/>
                </a:lnTo>
                <a:lnTo>
                  <a:pt x="19" y="123"/>
                </a:lnTo>
                <a:lnTo>
                  <a:pt x="16" y="115"/>
                </a:lnTo>
                <a:lnTo>
                  <a:pt x="14" y="106"/>
                </a:lnTo>
                <a:lnTo>
                  <a:pt x="14" y="106"/>
                </a:lnTo>
                <a:lnTo>
                  <a:pt x="12" y="95"/>
                </a:lnTo>
                <a:lnTo>
                  <a:pt x="11" y="87"/>
                </a:lnTo>
                <a:lnTo>
                  <a:pt x="11" y="80"/>
                </a:lnTo>
                <a:lnTo>
                  <a:pt x="11" y="80"/>
                </a:lnTo>
                <a:lnTo>
                  <a:pt x="11" y="80"/>
                </a:lnTo>
                <a:lnTo>
                  <a:pt x="14" y="65"/>
                </a:lnTo>
                <a:lnTo>
                  <a:pt x="18" y="52"/>
                </a:lnTo>
                <a:lnTo>
                  <a:pt x="25" y="40"/>
                </a:lnTo>
                <a:lnTo>
                  <a:pt x="33" y="30"/>
                </a:lnTo>
                <a:lnTo>
                  <a:pt x="42" y="22"/>
                </a:lnTo>
                <a:lnTo>
                  <a:pt x="48" y="19"/>
                </a:lnTo>
                <a:lnTo>
                  <a:pt x="53" y="16"/>
                </a:lnTo>
                <a:lnTo>
                  <a:pt x="59" y="14"/>
                </a:lnTo>
                <a:lnTo>
                  <a:pt x="65" y="12"/>
                </a:lnTo>
                <a:lnTo>
                  <a:pt x="71" y="11"/>
                </a:lnTo>
                <a:lnTo>
                  <a:pt x="78" y="11"/>
                </a:lnTo>
                <a:lnTo>
                  <a:pt x="78" y="11"/>
                </a:lnTo>
                <a:lnTo>
                  <a:pt x="87" y="11"/>
                </a:lnTo>
                <a:lnTo>
                  <a:pt x="96" y="14"/>
                </a:lnTo>
                <a:lnTo>
                  <a:pt x="105" y="17"/>
                </a:lnTo>
                <a:lnTo>
                  <a:pt x="113" y="22"/>
                </a:lnTo>
                <a:lnTo>
                  <a:pt x="120" y="28"/>
                </a:lnTo>
                <a:lnTo>
                  <a:pt x="127" y="35"/>
                </a:lnTo>
                <a:lnTo>
                  <a:pt x="132" y="43"/>
                </a:lnTo>
                <a:lnTo>
                  <a:pt x="137" y="52"/>
                </a:lnTo>
                <a:lnTo>
                  <a:pt x="142" y="64"/>
                </a:lnTo>
                <a:lnTo>
                  <a:pt x="147" y="52"/>
                </a:lnTo>
                <a:lnTo>
                  <a:pt x="147" y="52"/>
                </a:lnTo>
                <a:lnTo>
                  <a:pt x="151" y="43"/>
                </a:lnTo>
                <a:lnTo>
                  <a:pt x="157" y="35"/>
                </a:lnTo>
                <a:lnTo>
                  <a:pt x="164" y="28"/>
                </a:lnTo>
                <a:lnTo>
                  <a:pt x="171" y="22"/>
                </a:lnTo>
                <a:lnTo>
                  <a:pt x="179" y="17"/>
                </a:lnTo>
                <a:lnTo>
                  <a:pt x="188" y="14"/>
                </a:lnTo>
                <a:lnTo>
                  <a:pt x="198" y="11"/>
                </a:lnTo>
                <a:lnTo>
                  <a:pt x="207" y="11"/>
                </a:lnTo>
                <a:lnTo>
                  <a:pt x="207" y="11"/>
                </a:lnTo>
                <a:lnTo>
                  <a:pt x="214" y="11"/>
                </a:lnTo>
                <a:lnTo>
                  <a:pt x="220" y="12"/>
                </a:lnTo>
                <a:lnTo>
                  <a:pt x="226" y="14"/>
                </a:lnTo>
                <a:lnTo>
                  <a:pt x="232" y="16"/>
                </a:lnTo>
                <a:lnTo>
                  <a:pt x="237" y="19"/>
                </a:lnTo>
                <a:lnTo>
                  <a:pt x="243" y="22"/>
                </a:lnTo>
                <a:lnTo>
                  <a:pt x="248" y="26"/>
                </a:lnTo>
                <a:lnTo>
                  <a:pt x="252" y="30"/>
                </a:lnTo>
                <a:lnTo>
                  <a:pt x="260" y="40"/>
                </a:lnTo>
                <a:lnTo>
                  <a:pt x="267" y="52"/>
                </a:lnTo>
                <a:lnTo>
                  <a:pt x="271" y="66"/>
                </a:lnTo>
                <a:lnTo>
                  <a:pt x="275" y="80"/>
                </a:lnTo>
                <a:lnTo>
                  <a:pt x="275" y="80"/>
                </a:lnTo>
                <a:lnTo>
                  <a:pt x="275" y="87"/>
                </a:lnTo>
                <a:lnTo>
                  <a:pt x="274" y="95"/>
                </a:lnTo>
                <a:lnTo>
                  <a:pt x="271" y="106"/>
                </a:lnTo>
                <a:lnTo>
                  <a:pt x="271" y="106"/>
                </a:lnTo>
                <a:close/>
                <a:moveTo>
                  <a:pt x="93" y="38"/>
                </a:moveTo>
                <a:lnTo>
                  <a:pt x="93" y="38"/>
                </a:lnTo>
                <a:lnTo>
                  <a:pt x="93" y="41"/>
                </a:lnTo>
                <a:lnTo>
                  <a:pt x="92" y="42"/>
                </a:lnTo>
                <a:lnTo>
                  <a:pt x="90" y="44"/>
                </a:lnTo>
                <a:lnTo>
                  <a:pt x="88" y="44"/>
                </a:lnTo>
                <a:lnTo>
                  <a:pt x="88" y="44"/>
                </a:lnTo>
                <a:lnTo>
                  <a:pt x="79" y="45"/>
                </a:lnTo>
                <a:lnTo>
                  <a:pt x="71" y="47"/>
                </a:lnTo>
                <a:lnTo>
                  <a:pt x="63" y="51"/>
                </a:lnTo>
                <a:lnTo>
                  <a:pt x="57" y="57"/>
                </a:lnTo>
                <a:lnTo>
                  <a:pt x="51" y="63"/>
                </a:lnTo>
                <a:lnTo>
                  <a:pt x="47" y="71"/>
                </a:lnTo>
                <a:lnTo>
                  <a:pt x="45" y="79"/>
                </a:lnTo>
                <a:lnTo>
                  <a:pt x="44" y="88"/>
                </a:lnTo>
                <a:lnTo>
                  <a:pt x="44" y="88"/>
                </a:lnTo>
                <a:lnTo>
                  <a:pt x="43" y="90"/>
                </a:lnTo>
                <a:lnTo>
                  <a:pt x="42" y="92"/>
                </a:lnTo>
                <a:lnTo>
                  <a:pt x="41" y="93"/>
                </a:lnTo>
                <a:lnTo>
                  <a:pt x="38" y="93"/>
                </a:lnTo>
                <a:lnTo>
                  <a:pt x="38" y="93"/>
                </a:lnTo>
                <a:lnTo>
                  <a:pt x="36" y="93"/>
                </a:lnTo>
                <a:lnTo>
                  <a:pt x="35" y="92"/>
                </a:lnTo>
                <a:lnTo>
                  <a:pt x="33" y="90"/>
                </a:lnTo>
                <a:lnTo>
                  <a:pt x="33" y="88"/>
                </a:lnTo>
                <a:lnTo>
                  <a:pt x="33" y="88"/>
                </a:lnTo>
                <a:lnTo>
                  <a:pt x="34" y="77"/>
                </a:lnTo>
                <a:lnTo>
                  <a:pt x="37" y="66"/>
                </a:lnTo>
                <a:lnTo>
                  <a:pt x="42" y="57"/>
                </a:lnTo>
                <a:lnTo>
                  <a:pt x="49" y="49"/>
                </a:lnTo>
                <a:lnTo>
                  <a:pt x="57" y="42"/>
                </a:lnTo>
                <a:lnTo>
                  <a:pt x="66" y="37"/>
                </a:lnTo>
                <a:lnTo>
                  <a:pt x="77" y="34"/>
                </a:lnTo>
                <a:lnTo>
                  <a:pt x="88" y="33"/>
                </a:lnTo>
                <a:lnTo>
                  <a:pt x="88" y="33"/>
                </a:lnTo>
                <a:lnTo>
                  <a:pt x="90" y="33"/>
                </a:lnTo>
                <a:lnTo>
                  <a:pt x="92" y="35"/>
                </a:lnTo>
                <a:lnTo>
                  <a:pt x="93" y="36"/>
                </a:lnTo>
                <a:lnTo>
                  <a:pt x="93" y="38"/>
                </a:lnTo>
                <a:lnTo>
                  <a:pt x="93" y="38"/>
                </a:lnTo>
                <a:close/>
              </a:path>
            </a:pathLst>
          </a:custGeom>
          <a:solidFill>
            <a:schemeClr val="accent3"/>
          </a:solidFill>
          <a:ln>
            <a:noFill/>
          </a:ln>
        </p:spPr>
        <p:txBody>
          <a:bodyPr vert="horz" wrap="square" lIns="182880" tIns="91440" rIns="182880" bIns="91440" numCol="1" anchor="t" anchorCtr="0" compatLnSpc="1">
            <a:prstTxWarp prst="textNoShape">
              <a:avLst/>
            </a:prstTxWarp>
          </a:bodyPr>
          <a:lstStyle/>
          <a:p>
            <a:endParaRPr lang="en-US" sz="4800"/>
          </a:p>
        </p:txBody>
      </p:sp>
      <p:sp>
        <p:nvSpPr>
          <p:cNvPr id="84" name="Graphic 3">
            <a:extLst>
              <a:ext uri="{FF2B5EF4-FFF2-40B4-BE49-F238E27FC236}">
                <a16:creationId xmlns:a16="http://schemas.microsoft.com/office/drawing/2014/main" id="{82DD7A62-1A2B-4143-98E1-C14BE0D95493}"/>
              </a:ext>
            </a:extLst>
          </p:cNvPr>
          <p:cNvSpPr>
            <a:spLocks noChangeAspect="1"/>
          </p:cNvSpPr>
          <p:nvPr userDrawn="1"/>
        </p:nvSpPr>
        <p:spPr>
          <a:xfrm>
            <a:off x="8200993" y="6121758"/>
            <a:ext cx="1332000" cy="1332000"/>
          </a:xfrm>
          <a:custGeom>
            <a:avLst/>
            <a:gdLst>
              <a:gd name="connsiteX0" fmla="*/ 1733550 w 3467100"/>
              <a:gd name="connsiteY0" fmla="*/ 3467100 h 3467100"/>
              <a:gd name="connsiteX1" fmla="*/ 0 w 3467100"/>
              <a:gd name="connsiteY1" fmla="*/ 1733550 h 3467100"/>
              <a:gd name="connsiteX2" fmla="*/ 1733550 w 3467100"/>
              <a:gd name="connsiteY2" fmla="*/ 0 h 3467100"/>
              <a:gd name="connsiteX3" fmla="*/ 3467100 w 3467100"/>
              <a:gd name="connsiteY3" fmla="*/ 1733550 h 3467100"/>
              <a:gd name="connsiteX4" fmla="*/ 1733550 w 3467100"/>
              <a:gd name="connsiteY4" fmla="*/ 3467100 h 3467100"/>
              <a:gd name="connsiteX5" fmla="*/ 1733550 w 3467100"/>
              <a:gd name="connsiteY5" fmla="*/ 114300 h 3467100"/>
              <a:gd name="connsiteX6" fmla="*/ 114300 w 3467100"/>
              <a:gd name="connsiteY6" fmla="*/ 1733550 h 3467100"/>
              <a:gd name="connsiteX7" fmla="*/ 1733550 w 3467100"/>
              <a:gd name="connsiteY7" fmla="*/ 3352800 h 3467100"/>
              <a:gd name="connsiteX8" fmla="*/ 3352800 w 3467100"/>
              <a:gd name="connsiteY8" fmla="*/ 1733550 h 3467100"/>
              <a:gd name="connsiteX9" fmla="*/ 1733550 w 3467100"/>
              <a:gd name="connsiteY9" fmla="*/ 114300 h 3467100"/>
              <a:gd name="connsiteX10" fmla="*/ 1733550 w 3467100"/>
              <a:gd name="connsiteY10" fmla="*/ 2552700 h 3467100"/>
              <a:gd name="connsiteX11" fmla="*/ 1004888 w 3467100"/>
              <a:gd name="connsiteY11" fmla="*/ 2228850 h 3467100"/>
              <a:gd name="connsiteX12" fmla="*/ 1009650 w 3467100"/>
              <a:gd name="connsiteY12" fmla="*/ 2147888 h 3467100"/>
              <a:gd name="connsiteX13" fmla="*/ 1047750 w 3467100"/>
              <a:gd name="connsiteY13" fmla="*/ 2133600 h 3467100"/>
              <a:gd name="connsiteX14" fmla="*/ 1090613 w 3467100"/>
              <a:gd name="connsiteY14" fmla="*/ 2152650 h 3467100"/>
              <a:gd name="connsiteX15" fmla="*/ 1733550 w 3467100"/>
              <a:gd name="connsiteY15" fmla="*/ 2438400 h 3467100"/>
              <a:gd name="connsiteX16" fmla="*/ 2376488 w 3467100"/>
              <a:gd name="connsiteY16" fmla="*/ 2152650 h 3467100"/>
              <a:gd name="connsiteX17" fmla="*/ 2419350 w 3467100"/>
              <a:gd name="connsiteY17" fmla="*/ 2133600 h 3467100"/>
              <a:gd name="connsiteX18" fmla="*/ 2457450 w 3467100"/>
              <a:gd name="connsiteY18" fmla="*/ 2147888 h 3467100"/>
              <a:gd name="connsiteX19" fmla="*/ 2462213 w 3467100"/>
              <a:gd name="connsiteY19" fmla="*/ 2228850 h 3467100"/>
              <a:gd name="connsiteX20" fmla="*/ 1733550 w 3467100"/>
              <a:gd name="connsiteY20" fmla="*/ 2552700 h 3467100"/>
              <a:gd name="connsiteX21" fmla="*/ 2343150 w 3467100"/>
              <a:gd name="connsiteY21" fmla="*/ 1638300 h 3467100"/>
              <a:gd name="connsiteX22" fmla="*/ 2133600 w 3467100"/>
              <a:gd name="connsiteY22" fmla="*/ 1428750 h 3467100"/>
              <a:gd name="connsiteX23" fmla="*/ 2343150 w 3467100"/>
              <a:gd name="connsiteY23" fmla="*/ 1219200 h 3467100"/>
              <a:gd name="connsiteX24" fmla="*/ 2552700 w 3467100"/>
              <a:gd name="connsiteY24" fmla="*/ 1428750 h 3467100"/>
              <a:gd name="connsiteX25" fmla="*/ 2343150 w 3467100"/>
              <a:gd name="connsiteY25" fmla="*/ 1638300 h 3467100"/>
              <a:gd name="connsiteX26" fmla="*/ 2343150 w 3467100"/>
              <a:gd name="connsiteY26" fmla="*/ 1333500 h 3467100"/>
              <a:gd name="connsiteX27" fmla="*/ 2247900 w 3467100"/>
              <a:gd name="connsiteY27" fmla="*/ 1428750 h 3467100"/>
              <a:gd name="connsiteX28" fmla="*/ 2343150 w 3467100"/>
              <a:gd name="connsiteY28" fmla="*/ 1524000 h 3467100"/>
              <a:gd name="connsiteX29" fmla="*/ 2438400 w 3467100"/>
              <a:gd name="connsiteY29" fmla="*/ 1428750 h 3467100"/>
              <a:gd name="connsiteX30" fmla="*/ 2343150 w 3467100"/>
              <a:gd name="connsiteY30" fmla="*/ 1333500 h 3467100"/>
              <a:gd name="connsiteX31" fmla="*/ 1123950 w 3467100"/>
              <a:gd name="connsiteY31" fmla="*/ 1638300 h 3467100"/>
              <a:gd name="connsiteX32" fmla="*/ 914400 w 3467100"/>
              <a:gd name="connsiteY32" fmla="*/ 1428750 h 3467100"/>
              <a:gd name="connsiteX33" fmla="*/ 1123950 w 3467100"/>
              <a:gd name="connsiteY33" fmla="*/ 1219200 h 3467100"/>
              <a:gd name="connsiteX34" fmla="*/ 1333500 w 3467100"/>
              <a:gd name="connsiteY34" fmla="*/ 1428750 h 3467100"/>
              <a:gd name="connsiteX35" fmla="*/ 1123950 w 3467100"/>
              <a:gd name="connsiteY35" fmla="*/ 1638300 h 3467100"/>
              <a:gd name="connsiteX36" fmla="*/ 1123950 w 3467100"/>
              <a:gd name="connsiteY36" fmla="*/ 1333500 h 3467100"/>
              <a:gd name="connsiteX37" fmla="*/ 1028700 w 3467100"/>
              <a:gd name="connsiteY37" fmla="*/ 1428750 h 3467100"/>
              <a:gd name="connsiteX38" fmla="*/ 1123950 w 3467100"/>
              <a:gd name="connsiteY38" fmla="*/ 1524000 h 3467100"/>
              <a:gd name="connsiteX39" fmla="*/ 1219200 w 3467100"/>
              <a:gd name="connsiteY39" fmla="*/ 1428750 h 3467100"/>
              <a:gd name="connsiteX40" fmla="*/ 1123950 w 3467100"/>
              <a:gd name="connsiteY40" fmla="*/ 133350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67100" h="3467100">
                <a:moveTo>
                  <a:pt x="1733550" y="3467100"/>
                </a:moveTo>
                <a:cubicBezTo>
                  <a:pt x="777240" y="3467100"/>
                  <a:pt x="0" y="2689860"/>
                  <a:pt x="0" y="1733550"/>
                </a:cubicBezTo>
                <a:cubicBezTo>
                  <a:pt x="0" y="777240"/>
                  <a:pt x="777240" y="0"/>
                  <a:pt x="1733550" y="0"/>
                </a:cubicBezTo>
                <a:cubicBezTo>
                  <a:pt x="2689860" y="0"/>
                  <a:pt x="3467100" y="777240"/>
                  <a:pt x="3467100" y="1733550"/>
                </a:cubicBezTo>
                <a:cubicBezTo>
                  <a:pt x="3467100" y="2689860"/>
                  <a:pt x="2689860" y="3467100"/>
                  <a:pt x="1733550" y="3467100"/>
                </a:cubicBezTo>
                <a:close/>
                <a:moveTo>
                  <a:pt x="1733550" y="114300"/>
                </a:moveTo>
                <a:cubicBezTo>
                  <a:pt x="841058" y="114300"/>
                  <a:pt x="114300" y="841058"/>
                  <a:pt x="114300" y="1733550"/>
                </a:cubicBezTo>
                <a:cubicBezTo>
                  <a:pt x="114300" y="2626043"/>
                  <a:pt x="841058" y="3352800"/>
                  <a:pt x="1733550" y="3352800"/>
                </a:cubicBezTo>
                <a:cubicBezTo>
                  <a:pt x="2626043" y="3352800"/>
                  <a:pt x="3352800" y="2626043"/>
                  <a:pt x="3352800" y="1733550"/>
                </a:cubicBezTo>
                <a:cubicBezTo>
                  <a:pt x="3352800" y="841058"/>
                  <a:pt x="2626043" y="114300"/>
                  <a:pt x="1733550" y="114300"/>
                </a:cubicBezTo>
                <a:close/>
                <a:moveTo>
                  <a:pt x="1733550" y="2552700"/>
                </a:moveTo>
                <a:cubicBezTo>
                  <a:pt x="1454468" y="2552700"/>
                  <a:pt x="1189673" y="2434590"/>
                  <a:pt x="1004888" y="2228850"/>
                </a:cubicBezTo>
                <a:cubicBezTo>
                  <a:pt x="983933" y="2205038"/>
                  <a:pt x="985838" y="2168843"/>
                  <a:pt x="1009650" y="2147888"/>
                </a:cubicBezTo>
                <a:cubicBezTo>
                  <a:pt x="1020128" y="2138363"/>
                  <a:pt x="1033463" y="2133600"/>
                  <a:pt x="1047750" y="2133600"/>
                </a:cubicBezTo>
                <a:cubicBezTo>
                  <a:pt x="1063943" y="2133600"/>
                  <a:pt x="1079183" y="2140268"/>
                  <a:pt x="1090613" y="2152650"/>
                </a:cubicBezTo>
                <a:cubicBezTo>
                  <a:pt x="1253490" y="2334578"/>
                  <a:pt x="1487805" y="2438400"/>
                  <a:pt x="1733550" y="2438400"/>
                </a:cubicBezTo>
                <a:cubicBezTo>
                  <a:pt x="1980248" y="2438400"/>
                  <a:pt x="2214563" y="2334578"/>
                  <a:pt x="2376488" y="2152650"/>
                </a:cubicBezTo>
                <a:cubicBezTo>
                  <a:pt x="2386965" y="2140268"/>
                  <a:pt x="2403158" y="2133600"/>
                  <a:pt x="2419350" y="2133600"/>
                </a:cubicBezTo>
                <a:cubicBezTo>
                  <a:pt x="2433638" y="2133600"/>
                  <a:pt x="2446973" y="2138363"/>
                  <a:pt x="2457450" y="2147888"/>
                </a:cubicBezTo>
                <a:cubicBezTo>
                  <a:pt x="2481263" y="2168843"/>
                  <a:pt x="2483168" y="2205038"/>
                  <a:pt x="2462213" y="2228850"/>
                </a:cubicBezTo>
                <a:cubicBezTo>
                  <a:pt x="2277428" y="2434590"/>
                  <a:pt x="2012633" y="2552700"/>
                  <a:pt x="1733550" y="2552700"/>
                </a:cubicBezTo>
                <a:close/>
                <a:moveTo>
                  <a:pt x="2343150" y="1638300"/>
                </a:moveTo>
                <a:cubicBezTo>
                  <a:pt x="2227898" y="1638300"/>
                  <a:pt x="2133600" y="1544003"/>
                  <a:pt x="2133600" y="1428750"/>
                </a:cubicBezTo>
                <a:cubicBezTo>
                  <a:pt x="2133600" y="1313498"/>
                  <a:pt x="2227898" y="1219200"/>
                  <a:pt x="2343150" y="1219200"/>
                </a:cubicBezTo>
                <a:cubicBezTo>
                  <a:pt x="2458403" y="1219200"/>
                  <a:pt x="2552700" y="1313498"/>
                  <a:pt x="2552700" y="1428750"/>
                </a:cubicBezTo>
                <a:cubicBezTo>
                  <a:pt x="2552700" y="1544003"/>
                  <a:pt x="2458403" y="1638300"/>
                  <a:pt x="2343150" y="1638300"/>
                </a:cubicBezTo>
                <a:close/>
                <a:moveTo>
                  <a:pt x="2343150" y="1333500"/>
                </a:moveTo>
                <a:cubicBezTo>
                  <a:pt x="2290763" y="1333500"/>
                  <a:pt x="2247900" y="1376363"/>
                  <a:pt x="2247900" y="1428750"/>
                </a:cubicBezTo>
                <a:cubicBezTo>
                  <a:pt x="2247900" y="1481138"/>
                  <a:pt x="2290763" y="1524000"/>
                  <a:pt x="2343150" y="1524000"/>
                </a:cubicBezTo>
                <a:cubicBezTo>
                  <a:pt x="2395538" y="1524000"/>
                  <a:pt x="2438400" y="1481138"/>
                  <a:pt x="2438400" y="1428750"/>
                </a:cubicBezTo>
                <a:cubicBezTo>
                  <a:pt x="2438400" y="1376363"/>
                  <a:pt x="2395538" y="1333500"/>
                  <a:pt x="2343150" y="1333500"/>
                </a:cubicBezTo>
                <a:close/>
                <a:moveTo>
                  <a:pt x="1123950" y="1638300"/>
                </a:moveTo>
                <a:cubicBezTo>
                  <a:pt x="1008698" y="1638300"/>
                  <a:pt x="914400" y="1544003"/>
                  <a:pt x="914400" y="1428750"/>
                </a:cubicBezTo>
                <a:cubicBezTo>
                  <a:pt x="914400" y="1313498"/>
                  <a:pt x="1008698" y="1219200"/>
                  <a:pt x="1123950" y="1219200"/>
                </a:cubicBezTo>
                <a:cubicBezTo>
                  <a:pt x="1239203" y="1219200"/>
                  <a:pt x="1333500" y="1313498"/>
                  <a:pt x="1333500" y="1428750"/>
                </a:cubicBezTo>
                <a:cubicBezTo>
                  <a:pt x="1333500" y="1544003"/>
                  <a:pt x="1239203" y="1638300"/>
                  <a:pt x="1123950" y="1638300"/>
                </a:cubicBezTo>
                <a:close/>
                <a:moveTo>
                  <a:pt x="1123950" y="1333500"/>
                </a:moveTo>
                <a:cubicBezTo>
                  <a:pt x="1071563" y="1333500"/>
                  <a:pt x="1028700" y="1376363"/>
                  <a:pt x="1028700" y="1428750"/>
                </a:cubicBezTo>
                <a:cubicBezTo>
                  <a:pt x="1028700" y="1481138"/>
                  <a:pt x="1071563" y="1524000"/>
                  <a:pt x="1123950" y="1524000"/>
                </a:cubicBezTo>
                <a:cubicBezTo>
                  <a:pt x="1176338" y="1524000"/>
                  <a:pt x="1219200" y="1481138"/>
                  <a:pt x="1219200" y="1428750"/>
                </a:cubicBezTo>
                <a:cubicBezTo>
                  <a:pt x="1219200" y="1376363"/>
                  <a:pt x="1176338" y="1333500"/>
                  <a:pt x="1123950" y="1333500"/>
                </a:cubicBezTo>
                <a:close/>
              </a:path>
            </a:pathLst>
          </a:custGeom>
          <a:solidFill>
            <a:schemeClr val="accent3"/>
          </a:solidFill>
          <a:ln w="9525" cap="flat">
            <a:noFill/>
            <a:prstDash val="solid"/>
            <a:miter/>
          </a:ln>
        </p:spPr>
        <p:txBody>
          <a:bodyPr rtlCol="0" anchor="ctr"/>
          <a:lstStyle/>
          <a:p>
            <a:endParaRPr lang="en-US" sz="4800"/>
          </a:p>
        </p:txBody>
      </p:sp>
      <p:sp>
        <p:nvSpPr>
          <p:cNvPr id="85" name="Freeform 222">
            <a:extLst>
              <a:ext uri="{FF2B5EF4-FFF2-40B4-BE49-F238E27FC236}">
                <a16:creationId xmlns:a16="http://schemas.microsoft.com/office/drawing/2014/main" id="{08A4C261-5EF6-8C48-BC9F-73C07990D5A9}"/>
              </a:ext>
            </a:extLst>
          </p:cNvPr>
          <p:cNvSpPr>
            <a:spLocks noChangeAspect="1" noEditPoints="1"/>
          </p:cNvSpPr>
          <p:nvPr userDrawn="1"/>
        </p:nvSpPr>
        <p:spPr bwMode="auto">
          <a:xfrm>
            <a:off x="11522356" y="6121758"/>
            <a:ext cx="1331998" cy="1332000"/>
          </a:xfrm>
          <a:custGeom>
            <a:avLst/>
            <a:gdLst>
              <a:gd name="T0" fmla="*/ 246 w 289"/>
              <a:gd name="T1" fmla="*/ 42 h 289"/>
              <a:gd name="T2" fmla="*/ 130 w 289"/>
              <a:gd name="T3" fmla="*/ 1 h 289"/>
              <a:gd name="T4" fmla="*/ 17 w 289"/>
              <a:gd name="T5" fmla="*/ 76 h 289"/>
              <a:gd name="T6" fmla="*/ 12 w 289"/>
              <a:gd name="T7" fmla="*/ 202 h 289"/>
              <a:gd name="T8" fmla="*/ 73 w 289"/>
              <a:gd name="T9" fmla="*/ 270 h 289"/>
              <a:gd name="T10" fmla="*/ 93 w 289"/>
              <a:gd name="T11" fmla="*/ 280 h 289"/>
              <a:gd name="T12" fmla="*/ 110 w 289"/>
              <a:gd name="T13" fmla="*/ 285 h 289"/>
              <a:gd name="T14" fmla="*/ 128 w 289"/>
              <a:gd name="T15" fmla="*/ 288 h 289"/>
              <a:gd name="T16" fmla="*/ 152 w 289"/>
              <a:gd name="T17" fmla="*/ 289 h 289"/>
              <a:gd name="T18" fmla="*/ 169 w 289"/>
              <a:gd name="T19" fmla="*/ 287 h 289"/>
              <a:gd name="T20" fmla="*/ 185 w 289"/>
              <a:gd name="T21" fmla="*/ 283 h 289"/>
              <a:gd name="T22" fmla="*/ 201 w 289"/>
              <a:gd name="T23" fmla="*/ 277 h 289"/>
              <a:gd name="T24" fmla="*/ 244 w 289"/>
              <a:gd name="T25" fmla="*/ 249 h 289"/>
              <a:gd name="T26" fmla="*/ 289 w 289"/>
              <a:gd name="T27" fmla="*/ 144 h 289"/>
              <a:gd name="T28" fmla="*/ 210 w 289"/>
              <a:gd name="T29" fmla="*/ 263 h 289"/>
              <a:gd name="T30" fmla="*/ 168 w 289"/>
              <a:gd name="T31" fmla="*/ 277 h 289"/>
              <a:gd name="T32" fmla="*/ 134 w 289"/>
              <a:gd name="T33" fmla="*/ 279 h 289"/>
              <a:gd name="T34" fmla="*/ 110 w 289"/>
              <a:gd name="T35" fmla="*/ 275 h 289"/>
              <a:gd name="T36" fmla="*/ 79 w 289"/>
              <a:gd name="T37" fmla="*/ 263 h 289"/>
              <a:gd name="T38" fmla="*/ 59 w 289"/>
              <a:gd name="T39" fmla="*/ 249 h 289"/>
              <a:gd name="T40" fmla="*/ 156 w 289"/>
              <a:gd name="T41" fmla="*/ 222 h 289"/>
              <a:gd name="T42" fmla="*/ 228 w 289"/>
              <a:gd name="T43" fmla="*/ 251 h 289"/>
              <a:gd name="T44" fmla="*/ 145 w 289"/>
              <a:gd name="T45" fmla="*/ 212 h 289"/>
              <a:gd name="T46" fmla="*/ 52 w 289"/>
              <a:gd name="T47" fmla="*/ 243 h 289"/>
              <a:gd name="T48" fmla="*/ 10 w 289"/>
              <a:gd name="T49" fmla="*/ 130 h 289"/>
              <a:gd name="T50" fmla="*/ 80 w 289"/>
              <a:gd name="T51" fmla="*/ 26 h 289"/>
              <a:gd name="T52" fmla="*/ 197 w 289"/>
              <a:gd name="T53" fmla="*/ 20 h 289"/>
              <a:gd name="T54" fmla="*/ 276 w 289"/>
              <a:gd name="T55" fmla="*/ 117 h 289"/>
              <a:gd name="T56" fmla="*/ 246 w 289"/>
              <a:gd name="T57" fmla="*/ 233 h 289"/>
              <a:gd name="T58" fmla="*/ 145 w 289"/>
              <a:gd name="T59" fmla="*/ 19 h 289"/>
              <a:gd name="T60" fmla="*/ 145 w 289"/>
              <a:gd name="T61" fmla="*/ 39 h 289"/>
              <a:gd name="T62" fmla="*/ 270 w 289"/>
              <a:gd name="T63" fmla="*/ 147 h 289"/>
              <a:gd name="T64" fmla="*/ 253 w 289"/>
              <a:gd name="T65" fmla="*/ 142 h 289"/>
              <a:gd name="T66" fmla="*/ 272 w 289"/>
              <a:gd name="T67" fmla="*/ 144 h 289"/>
              <a:gd name="T68" fmla="*/ 18 w 289"/>
              <a:gd name="T69" fmla="*/ 141 h 289"/>
              <a:gd name="T70" fmla="*/ 36 w 289"/>
              <a:gd name="T71" fmla="*/ 146 h 289"/>
              <a:gd name="T72" fmla="*/ 201 w 289"/>
              <a:gd name="T73" fmla="*/ 54 h 289"/>
              <a:gd name="T74" fmla="*/ 205 w 289"/>
              <a:gd name="T75" fmla="*/ 36 h 289"/>
              <a:gd name="T76" fmla="*/ 255 w 289"/>
              <a:gd name="T77" fmla="*/ 211 h 289"/>
              <a:gd name="T78" fmla="*/ 238 w 289"/>
              <a:gd name="T79" fmla="*/ 201 h 289"/>
              <a:gd name="T80" fmla="*/ 255 w 289"/>
              <a:gd name="T81" fmla="*/ 209 h 289"/>
              <a:gd name="T82" fmla="*/ 36 w 289"/>
              <a:gd name="T83" fmla="*/ 90 h 289"/>
              <a:gd name="T84" fmla="*/ 49 w 289"/>
              <a:gd name="T85" fmla="*/ 86 h 289"/>
              <a:gd name="T86" fmla="*/ 92 w 289"/>
              <a:gd name="T87" fmla="*/ 50 h 289"/>
              <a:gd name="T88" fmla="*/ 78 w 289"/>
              <a:gd name="T89" fmla="*/ 41 h 289"/>
              <a:gd name="T90" fmla="*/ 237 w 289"/>
              <a:gd name="T91" fmla="*/ 90 h 289"/>
              <a:gd name="T92" fmla="*/ 252 w 289"/>
              <a:gd name="T93" fmla="*/ 79 h 289"/>
              <a:gd name="T94" fmla="*/ 241 w 289"/>
              <a:gd name="T95" fmla="*/ 93 h 289"/>
              <a:gd name="T96" fmla="*/ 39 w 289"/>
              <a:gd name="T97" fmla="*/ 210 h 289"/>
              <a:gd name="T98" fmla="*/ 34 w 289"/>
              <a:gd name="T99" fmla="*/ 202 h 289"/>
              <a:gd name="T100" fmla="*/ 155 w 289"/>
              <a:gd name="T101" fmla="*/ 123 h 289"/>
              <a:gd name="T102" fmla="*/ 126 w 289"/>
              <a:gd name="T103" fmla="*/ 139 h 289"/>
              <a:gd name="T104" fmla="*/ 145 w 289"/>
              <a:gd name="T105" fmla="*/ 158 h 289"/>
              <a:gd name="T106" fmla="*/ 164 w 289"/>
              <a:gd name="T107" fmla="*/ 139 h 289"/>
              <a:gd name="T108" fmla="*/ 202 w 289"/>
              <a:gd name="T109" fmla="*/ 83 h 289"/>
              <a:gd name="T110" fmla="*/ 141 w 289"/>
              <a:gd name="T111" fmla="*/ 148 h 289"/>
              <a:gd name="T112" fmla="*/ 145 w 289"/>
              <a:gd name="T113" fmla="*/ 129 h 289"/>
              <a:gd name="T114" fmla="*/ 152 w 289"/>
              <a:gd name="T115"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9" h="289">
                <a:moveTo>
                  <a:pt x="289" y="144"/>
                </a:moveTo>
                <a:lnTo>
                  <a:pt x="289" y="144"/>
                </a:lnTo>
                <a:lnTo>
                  <a:pt x="288" y="129"/>
                </a:lnTo>
                <a:lnTo>
                  <a:pt x="286" y="115"/>
                </a:lnTo>
                <a:lnTo>
                  <a:pt x="282" y="101"/>
                </a:lnTo>
                <a:lnTo>
                  <a:pt x="277" y="88"/>
                </a:lnTo>
                <a:lnTo>
                  <a:pt x="271" y="76"/>
                </a:lnTo>
                <a:lnTo>
                  <a:pt x="264" y="64"/>
                </a:lnTo>
                <a:lnTo>
                  <a:pt x="256" y="53"/>
                </a:lnTo>
                <a:lnTo>
                  <a:pt x="246" y="42"/>
                </a:lnTo>
                <a:lnTo>
                  <a:pt x="236" y="33"/>
                </a:lnTo>
                <a:lnTo>
                  <a:pt x="225" y="25"/>
                </a:lnTo>
                <a:lnTo>
                  <a:pt x="213" y="18"/>
                </a:lnTo>
                <a:lnTo>
                  <a:pt x="201" y="12"/>
                </a:lnTo>
                <a:lnTo>
                  <a:pt x="188" y="7"/>
                </a:lnTo>
                <a:lnTo>
                  <a:pt x="174" y="3"/>
                </a:lnTo>
                <a:lnTo>
                  <a:pt x="159" y="1"/>
                </a:lnTo>
                <a:lnTo>
                  <a:pt x="145" y="0"/>
                </a:lnTo>
                <a:lnTo>
                  <a:pt x="145" y="0"/>
                </a:lnTo>
                <a:lnTo>
                  <a:pt x="130" y="1"/>
                </a:lnTo>
                <a:lnTo>
                  <a:pt x="116" y="3"/>
                </a:lnTo>
                <a:lnTo>
                  <a:pt x="101" y="7"/>
                </a:lnTo>
                <a:lnTo>
                  <a:pt x="88" y="12"/>
                </a:lnTo>
                <a:lnTo>
                  <a:pt x="75" y="18"/>
                </a:lnTo>
                <a:lnTo>
                  <a:pt x="63" y="25"/>
                </a:lnTo>
                <a:lnTo>
                  <a:pt x="52" y="33"/>
                </a:lnTo>
                <a:lnTo>
                  <a:pt x="42" y="42"/>
                </a:lnTo>
                <a:lnTo>
                  <a:pt x="33" y="53"/>
                </a:lnTo>
                <a:lnTo>
                  <a:pt x="25" y="64"/>
                </a:lnTo>
                <a:lnTo>
                  <a:pt x="17" y="76"/>
                </a:lnTo>
                <a:lnTo>
                  <a:pt x="11" y="88"/>
                </a:lnTo>
                <a:lnTo>
                  <a:pt x="6" y="101"/>
                </a:lnTo>
                <a:lnTo>
                  <a:pt x="3" y="115"/>
                </a:lnTo>
                <a:lnTo>
                  <a:pt x="1" y="129"/>
                </a:lnTo>
                <a:lnTo>
                  <a:pt x="0" y="144"/>
                </a:lnTo>
                <a:lnTo>
                  <a:pt x="0" y="144"/>
                </a:lnTo>
                <a:lnTo>
                  <a:pt x="1" y="159"/>
                </a:lnTo>
                <a:lnTo>
                  <a:pt x="3" y="174"/>
                </a:lnTo>
                <a:lnTo>
                  <a:pt x="7" y="189"/>
                </a:lnTo>
                <a:lnTo>
                  <a:pt x="12" y="202"/>
                </a:lnTo>
                <a:lnTo>
                  <a:pt x="18" y="215"/>
                </a:lnTo>
                <a:lnTo>
                  <a:pt x="26" y="227"/>
                </a:lnTo>
                <a:lnTo>
                  <a:pt x="35" y="238"/>
                </a:lnTo>
                <a:lnTo>
                  <a:pt x="44" y="249"/>
                </a:lnTo>
                <a:lnTo>
                  <a:pt x="44" y="249"/>
                </a:lnTo>
                <a:lnTo>
                  <a:pt x="48" y="253"/>
                </a:lnTo>
                <a:lnTo>
                  <a:pt x="48" y="253"/>
                </a:lnTo>
                <a:lnTo>
                  <a:pt x="56" y="259"/>
                </a:lnTo>
                <a:lnTo>
                  <a:pt x="64" y="265"/>
                </a:lnTo>
                <a:lnTo>
                  <a:pt x="73" y="270"/>
                </a:lnTo>
                <a:lnTo>
                  <a:pt x="81" y="275"/>
                </a:lnTo>
                <a:lnTo>
                  <a:pt x="81" y="275"/>
                </a:lnTo>
                <a:lnTo>
                  <a:pt x="83" y="275"/>
                </a:lnTo>
                <a:lnTo>
                  <a:pt x="83" y="275"/>
                </a:lnTo>
                <a:lnTo>
                  <a:pt x="87" y="277"/>
                </a:lnTo>
                <a:lnTo>
                  <a:pt x="87" y="277"/>
                </a:lnTo>
                <a:lnTo>
                  <a:pt x="90" y="278"/>
                </a:lnTo>
                <a:lnTo>
                  <a:pt x="90" y="278"/>
                </a:lnTo>
                <a:lnTo>
                  <a:pt x="93" y="280"/>
                </a:lnTo>
                <a:lnTo>
                  <a:pt x="93" y="280"/>
                </a:lnTo>
                <a:lnTo>
                  <a:pt x="97" y="281"/>
                </a:lnTo>
                <a:lnTo>
                  <a:pt x="97" y="281"/>
                </a:lnTo>
                <a:lnTo>
                  <a:pt x="100" y="282"/>
                </a:lnTo>
                <a:lnTo>
                  <a:pt x="100" y="282"/>
                </a:lnTo>
                <a:lnTo>
                  <a:pt x="103" y="283"/>
                </a:lnTo>
                <a:lnTo>
                  <a:pt x="103" y="283"/>
                </a:lnTo>
                <a:lnTo>
                  <a:pt x="106" y="284"/>
                </a:lnTo>
                <a:lnTo>
                  <a:pt x="106" y="284"/>
                </a:lnTo>
                <a:lnTo>
                  <a:pt x="110" y="285"/>
                </a:lnTo>
                <a:lnTo>
                  <a:pt x="110" y="285"/>
                </a:lnTo>
                <a:lnTo>
                  <a:pt x="113" y="285"/>
                </a:lnTo>
                <a:lnTo>
                  <a:pt x="113" y="285"/>
                </a:lnTo>
                <a:lnTo>
                  <a:pt x="118" y="286"/>
                </a:lnTo>
                <a:lnTo>
                  <a:pt x="118" y="286"/>
                </a:lnTo>
                <a:lnTo>
                  <a:pt x="120" y="287"/>
                </a:lnTo>
                <a:lnTo>
                  <a:pt x="120" y="287"/>
                </a:lnTo>
                <a:lnTo>
                  <a:pt x="124" y="287"/>
                </a:lnTo>
                <a:lnTo>
                  <a:pt x="124" y="287"/>
                </a:lnTo>
                <a:lnTo>
                  <a:pt x="128" y="288"/>
                </a:lnTo>
                <a:lnTo>
                  <a:pt x="128" y="288"/>
                </a:lnTo>
                <a:lnTo>
                  <a:pt x="131" y="288"/>
                </a:lnTo>
                <a:lnTo>
                  <a:pt x="131" y="288"/>
                </a:lnTo>
                <a:lnTo>
                  <a:pt x="135" y="288"/>
                </a:lnTo>
                <a:lnTo>
                  <a:pt x="135" y="288"/>
                </a:lnTo>
                <a:lnTo>
                  <a:pt x="138" y="289"/>
                </a:lnTo>
                <a:lnTo>
                  <a:pt x="138" y="289"/>
                </a:lnTo>
                <a:lnTo>
                  <a:pt x="145" y="289"/>
                </a:lnTo>
                <a:lnTo>
                  <a:pt x="145" y="289"/>
                </a:lnTo>
                <a:lnTo>
                  <a:pt x="152" y="289"/>
                </a:lnTo>
                <a:lnTo>
                  <a:pt x="152" y="289"/>
                </a:lnTo>
                <a:lnTo>
                  <a:pt x="155" y="288"/>
                </a:lnTo>
                <a:lnTo>
                  <a:pt x="155" y="288"/>
                </a:lnTo>
                <a:lnTo>
                  <a:pt x="159" y="288"/>
                </a:lnTo>
                <a:lnTo>
                  <a:pt x="159" y="288"/>
                </a:lnTo>
                <a:lnTo>
                  <a:pt x="162" y="288"/>
                </a:lnTo>
                <a:lnTo>
                  <a:pt x="162" y="288"/>
                </a:lnTo>
                <a:lnTo>
                  <a:pt x="165" y="287"/>
                </a:lnTo>
                <a:lnTo>
                  <a:pt x="165" y="287"/>
                </a:lnTo>
                <a:lnTo>
                  <a:pt x="169" y="287"/>
                </a:lnTo>
                <a:lnTo>
                  <a:pt x="169" y="287"/>
                </a:lnTo>
                <a:lnTo>
                  <a:pt x="172" y="286"/>
                </a:lnTo>
                <a:lnTo>
                  <a:pt x="172" y="286"/>
                </a:lnTo>
                <a:lnTo>
                  <a:pt x="176" y="285"/>
                </a:lnTo>
                <a:lnTo>
                  <a:pt x="176" y="285"/>
                </a:lnTo>
                <a:lnTo>
                  <a:pt x="178" y="285"/>
                </a:lnTo>
                <a:lnTo>
                  <a:pt x="178" y="285"/>
                </a:lnTo>
                <a:lnTo>
                  <a:pt x="182" y="284"/>
                </a:lnTo>
                <a:lnTo>
                  <a:pt x="182" y="284"/>
                </a:lnTo>
                <a:lnTo>
                  <a:pt x="185" y="283"/>
                </a:lnTo>
                <a:lnTo>
                  <a:pt x="185" y="283"/>
                </a:lnTo>
                <a:lnTo>
                  <a:pt x="189" y="282"/>
                </a:lnTo>
                <a:lnTo>
                  <a:pt x="189" y="282"/>
                </a:lnTo>
                <a:lnTo>
                  <a:pt x="191" y="281"/>
                </a:lnTo>
                <a:lnTo>
                  <a:pt x="191" y="281"/>
                </a:lnTo>
                <a:lnTo>
                  <a:pt x="195" y="280"/>
                </a:lnTo>
                <a:lnTo>
                  <a:pt x="195" y="280"/>
                </a:lnTo>
                <a:lnTo>
                  <a:pt x="198" y="279"/>
                </a:lnTo>
                <a:lnTo>
                  <a:pt x="198" y="279"/>
                </a:lnTo>
                <a:lnTo>
                  <a:pt x="201" y="277"/>
                </a:lnTo>
                <a:lnTo>
                  <a:pt x="201" y="277"/>
                </a:lnTo>
                <a:lnTo>
                  <a:pt x="205" y="276"/>
                </a:lnTo>
                <a:lnTo>
                  <a:pt x="205" y="276"/>
                </a:lnTo>
                <a:lnTo>
                  <a:pt x="207" y="275"/>
                </a:lnTo>
                <a:lnTo>
                  <a:pt x="207" y="275"/>
                </a:lnTo>
                <a:lnTo>
                  <a:pt x="216" y="270"/>
                </a:lnTo>
                <a:lnTo>
                  <a:pt x="224" y="265"/>
                </a:lnTo>
                <a:lnTo>
                  <a:pt x="232" y="259"/>
                </a:lnTo>
                <a:lnTo>
                  <a:pt x="240" y="253"/>
                </a:lnTo>
                <a:lnTo>
                  <a:pt x="244" y="249"/>
                </a:lnTo>
                <a:lnTo>
                  <a:pt x="244" y="249"/>
                </a:lnTo>
                <a:lnTo>
                  <a:pt x="244" y="249"/>
                </a:lnTo>
                <a:lnTo>
                  <a:pt x="254" y="239"/>
                </a:lnTo>
                <a:lnTo>
                  <a:pt x="263" y="227"/>
                </a:lnTo>
                <a:lnTo>
                  <a:pt x="270" y="215"/>
                </a:lnTo>
                <a:lnTo>
                  <a:pt x="277" y="202"/>
                </a:lnTo>
                <a:lnTo>
                  <a:pt x="282" y="189"/>
                </a:lnTo>
                <a:lnTo>
                  <a:pt x="285" y="174"/>
                </a:lnTo>
                <a:lnTo>
                  <a:pt x="288" y="159"/>
                </a:lnTo>
                <a:lnTo>
                  <a:pt x="289" y="144"/>
                </a:lnTo>
                <a:lnTo>
                  <a:pt x="289" y="144"/>
                </a:lnTo>
                <a:close/>
                <a:moveTo>
                  <a:pt x="228" y="251"/>
                </a:moveTo>
                <a:lnTo>
                  <a:pt x="228" y="251"/>
                </a:lnTo>
                <a:lnTo>
                  <a:pt x="221" y="255"/>
                </a:lnTo>
                <a:lnTo>
                  <a:pt x="221" y="255"/>
                </a:lnTo>
                <a:lnTo>
                  <a:pt x="219" y="257"/>
                </a:lnTo>
                <a:lnTo>
                  <a:pt x="219" y="257"/>
                </a:lnTo>
                <a:lnTo>
                  <a:pt x="211" y="262"/>
                </a:lnTo>
                <a:lnTo>
                  <a:pt x="211" y="262"/>
                </a:lnTo>
                <a:lnTo>
                  <a:pt x="210" y="263"/>
                </a:lnTo>
                <a:lnTo>
                  <a:pt x="210" y="263"/>
                </a:lnTo>
                <a:lnTo>
                  <a:pt x="201" y="267"/>
                </a:lnTo>
                <a:lnTo>
                  <a:pt x="201" y="267"/>
                </a:lnTo>
                <a:lnTo>
                  <a:pt x="199" y="268"/>
                </a:lnTo>
                <a:lnTo>
                  <a:pt x="199" y="268"/>
                </a:lnTo>
                <a:lnTo>
                  <a:pt x="190" y="271"/>
                </a:lnTo>
                <a:lnTo>
                  <a:pt x="190" y="271"/>
                </a:lnTo>
                <a:lnTo>
                  <a:pt x="189" y="272"/>
                </a:lnTo>
                <a:lnTo>
                  <a:pt x="189" y="272"/>
                </a:lnTo>
                <a:lnTo>
                  <a:pt x="179" y="275"/>
                </a:lnTo>
                <a:lnTo>
                  <a:pt x="168" y="277"/>
                </a:lnTo>
                <a:lnTo>
                  <a:pt x="168" y="277"/>
                </a:lnTo>
                <a:lnTo>
                  <a:pt x="167" y="277"/>
                </a:lnTo>
                <a:lnTo>
                  <a:pt x="167" y="277"/>
                </a:lnTo>
                <a:lnTo>
                  <a:pt x="157" y="279"/>
                </a:lnTo>
                <a:lnTo>
                  <a:pt x="157" y="279"/>
                </a:lnTo>
                <a:lnTo>
                  <a:pt x="155" y="279"/>
                </a:lnTo>
                <a:lnTo>
                  <a:pt x="155" y="279"/>
                </a:lnTo>
                <a:lnTo>
                  <a:pt x="145" y="279"/>
                </a:lnTo>
                <a:lnTo>
                  <a:pt x="145" y="279"/>
                </a:lnTo>
                <a:lnTo>
                  <a:pt x="134" y="279"/>
                </a:lnTo>
                <a:lnTo>
                  <a:pt x="134" y="279"/>
                </a:lnTo>
                <a:lnTo>
                  <a:pt x="133" y="279"/>
                </a:lnTo>
                <a:lnTo>
                  <a:pt x="133" y="279"/>
                </a:lnTo>
                <a:lnTo>
                  <a:pt x="122" y="277"/>
                </a:lnTo>
                <a:lnTo>
                  <a:pt x="122" y="277"/>
                </a:lnTo>
                <a:lnTo>
                  <a:pt x="121" y="277"/>
                </a:lnTo>
                <a:lnTo>
                  <a:pt x="121" y="277"/>
                </a:lnTo>
                <a:lnTo>
                  <a:pt x="110" y="275"/>
                </a:lnTo>
                <a:lnTo>
                  <a:pt x="110" y="275"/>
                </a:lnTo>
                <a:lnTo>
                  <a:pt x="110" y="275"/>
                </a:lnTo>
                <a:lnTo>
                  <a:pt x="99" y="272"/>
                </a:lnTo>
                <a:lnTo>
                  <a:pt x="99" y="272"/>
                </a:lnTo>
                <a:lnTo>
                  <a:pt x="99" y="271"/>
                </a:lnTo>
                <a:lnTo>
                  <a:pt x="99" y="271"/>
                </a:lnTo>
                <a:lnTo>
                  <a:pt x="89" y="268"/>
                </a:lnTo>
                <a:lnTo>
                  <a:pt x="89" y="268"/>
                </a:lnTo>
                <a:lnTo>
                  <a:pt x="87" y="267"/>
                </a:lnTo>
                <a:lnTo>
                  <a:pt x="87" y="267"/>
                </a:lnTo>
                <a:lnTo>
                  <a:pt x="79" y="263"/>
                </a:lnTo>
                <a:lnTo>
                  <a:pt x="79" y="263"/>
                </a:lnTo>
                <a:lnTo>
                  <a:pt x="77" y="261"/>
                </a:lnTo>
                <a:lnTo>
                  <a:pt x="77" y="261"/>
                </a:lnTo>
                <a:lnTo>
                  <a:pt x="69" y="256"/>
                </a:lnTo>
                <a:lnTo>
                  <a:pt x="69" y="256"/>
                </a:lnTo>
                <a:lnTo>
                  <a:pt x="67" y="255"/>
                </a:lnTo>
                <a:lnTo>
                  <a:pt x="67" y="255"/>
                </a:lnTo>
                <a:lnTo>
                  <a:pt x="61" y="250"/>
                </a:lnTo>
                <a:lnTo>
                  <a:pt x="61" y="250"/>
                </a:lnTo>
                <a:lnTo>
                  <a:pt x="59" y="249"/>
                </a:lnTo>
                <a:lnTo>
                  <a:pt x="59" y="249"/>
                </a:lnTo>
                <a:lnTo>
                  <a:pt x="69" y="243"/>
                </a:lnTo>
                <a:lnTo>
                  <a:pt x="78" y="237"/>
                </a:lnTo>
                <a:lnTo>
                  <a:pt x="89" y="233"/>
                </a:lnTo>
                <a:lnTo>
                  <a:pt x="99" y="229"/>
                </a:lnTo>
                <a:lnTo>
                  <a:pt x="110" y="226"/>
                </a:lnTo>
                <a:lnTo>
                  <a:pt x="122" y="224"/>
                </a:lnTo>
                <a:lnTo>
                  <a:pt x="133" y="222"/>
                </a:lnTo>
                <a:lnTo>
                  <a:pt x="145" y="222"/>
                </a:lnTo>
                <a:lnTo>
                  <a:pt x="145" y="222"/>
                </a:lnTo>
                <a:lnTo>
                  <a:pt x="156" y="222"/>
                </a:lnTo>
                <a:lnTo>
                  <a:pt x="167" y="224"/>
                </a:lnTo>
                <a:lnTo>
                  <a:pt x="178" y="226"/>
                </a:lnTo>
                <a:lnTo>
                  <a:pt x="189" y="229"/>
                </a:lnTo>
                <a:lnTo>
                  <a:pt x="200" y="233"/>
                </a:lnTo>
                <a:lnTo>
                  <a:pt x="210" y="237"/>
                </a:lnTo>
                <a:lnTo>
                  <a:pt x="220" y="243"/>
                </a:lnTo>
                <a:lnTo>
                  <a:pt x="229" y="249"/>
                </a:lnTo>
                <a:lnTo>
                  <a:pt x="229" y="249"/>
                </a:lnTo>
                <a:lnTo>
                  <a:pt x="228" y="251"/>
                </a:lnTo>
                <a:lnTo>
                  <a:pt x="228" y="251"/>
                </a:lnTo>
                <a:close/>
                <a:moveTo>
                  <a:pt x="236" y="243"/>
                </a:moveTo>
                <a:lnTo>
                  <a:pt x="236" y="243"/>
                </a:lnTo>
                <a:lnTo>
                  <a:pt x="226" y="236"/>
                </a:lnTo>
                <a:lnTo>
                  <a:pt x="216" y="230"/>
                </a:lnTo>
                <a:lnTo>
                  <a:pt x="204" y="224"/>
                </a:lnTo>
                <a:lnTo>
                  <a:pt x="193" y="220"/>
                </a:lnTo>
                <a:lnTo>
                  <a:pt x="181" y="217"/>
                </a:lnTo>
                <a:lnTo>
                  <a:pt x="169" y="214"/>
                </a:lnTo>
                <a:lnTo>
                  <a:pt x="157" y="213"/>
                </a:lnTo>
                <a:lnTo>
                  <a:pt x="145" y="212"/>
                </a:lnTo>
                <a:lnTo>
                  <a:pt x="145" y="212"/>
                </a:lnTo>
                <a:lnTo>
                  <a:pt x="132" y="213"/>
                </a:lnTo>
                <a:lnTo>
                  <a:pt x="120" y="214"/>
                </a:lnTo>
                <a:lnTo>
                  <a:pt x="107" y="217"/>
                </a:lnTo>
                <a:lnTo>
                  <a:pt x="95" y="220"/>
                </a:lnTo>
                <a:lnTo>
                  <a:pt x="84" y="224"/>
                </a:lnTo>
                <a:lnTo>
                  <a:pt x="73" y="230"/>
                </a:lnTo>
                <a:lnTo>
                  <a:pt x="62" y="236"/>
                </a:lnTo>
                <a:lnTo>
                  <a:pt x="52" y="243"/>
                </a:lnTo>
                <a:lnTo>
                  <a:pt x="52" y="243"/>
                </a:lnTo>
                <a:lnTo>
                  <a:pt x="43" y="233"/>
                </a:lnTo>
                <a:lnTo>
                  <a:pt x="34" y="223"/>
                </a:lnTo>
                <a:lnTo>
                  <a:pt x="27" y="211"/>
                </a:lnTo>
                <a:lnTo>
                  <a:pt x="21" y="199"/>
                </a:lnTo>
                <a:lnTo>
                  <a:pt x="16" y="186"/>
                </a:lnTo>
                <a:lnTo>
                  <a:pt x="13" y="172"/>
                </a:lnTo>
                <a:lnTo>
                  <a:pt x="10" y="158"/>
                </a:lnTo>
                <a:lnTo>
                  <a:pt x="10" y="144"/>
                </a:lnTo>
                <a:lnTo>
                  <a:pt x="10" y="144"/>
                </a:lnTo>
                <a:lnTo>
                  <a:pt x="10" y="130"/>
                </a:lnTo>
                <a:lnTo>
                  <a:pt x="12" y="117"/>
                </a:lnTo>
                <a:lnTo>
                  <a:pt x="16" y="104"/>
                </a:lnTo>
                <a:lnTo>
                  <a:pt x="20" y="92"/>
                </a:lnTo>
                <a:lnTo>
                  <a:pt x="26" y="80"/>
                </a:lnTo>
                <a:lnTo>
                  <a:pt x="33" y="69"/>
                </a:lnTo>
                <a:lnTo>
                  <a:pt x="40" y="59"/>
                </a:lnTo>
                <a:lnTo>
                  <a:pt x="49" y="49"/>
                </a:lnTo>
                <a:lnTo>
                  <a:pt x="58" y="41"/>
                </a:lnTo>
                <a:lnTo>
                  <a:pt x="69" y="33"/>
                </a:lnTo>
                <a:lnTo>
                  <a:pt x="80" y="26"/>
                </a:lnTo>
                <a:lnTo>
                  <a:pt x="92" y="20"/>
                </a:lnTo>
                <a:lnTo>
                  <a:pt x="104" y="16"/>
                </a:lnTo>
                <a:lnTo>
                  <a:pt x="118" y="13"/>
                </a:lnTo>
                <a:lnTo>
                  <a:pt x="131" y="11"/>
                </a:lnTo>
                <a:lnTo>
                  <a:pt x="145" y="10"/>
                </a:lnTo>
                <a:lnTo>
                  <a:pt x="145" y="10"/>
                </a:lnTo>
                <a:lnTo>
                  <a:pt x="158" y="11"/>
                </a:lnTo>
                <a:lnTo>
                  <a:pt x="172" y="13"/>
                </a:lnTo>
                <a:lnTo>
                  <a:pt x="185" y="16"/>
                </a:lnTo>
                <a:lnTo>
                  <a:pt x="197" y="20"/>
                </a:lnTo>
                <a:lnTo>
                  <a:pt x="209" y="26"/>
                </a:lnTo>
                <a:lnTo>
                  <a:pt x="220" y="33"/>
                </a:lnTo>
                <a:lnTo>
                  <a:pt x="230" y="41"/>
                </a:lnTo>
                <a:lnTo>
                  <a:pt x="240" y="49"/>
                </a:lnTo>
                <a:lnTo>
                  <a:pt x="248" y="59"/>
                </a:lnTo>
                <a:lnTo>
                  <a:pt x="256" y="69"/>
                </a:lnTo>
                <a:lnTo>
                  <a:pt x="263" y="80"/>
                </a:lnTo>
                <a:lnTo>
                  <a:pt x="268" y="92"/>
                </a:lnTo>
                <a:lnTo>
                  <a:pt x="273" y="104"/>
                </a:lnTo>
                <a:lnTo>
                  <a:pt x="276" y="117"/>
                </a:lnTo>
                <a:lnTo>
                  <a:pt x="278" y="130"/>
                </a:lnTo>
                <a:lnTo>
                  <a:pt x="279" y="144"/>
                </a:lnTo>
                <a:lnTo>
                  <a:pt x="279" y="144"/>
                </a:lnTo>
                <a:lnTo>
                  <a:pt x="278" y="158"/>
                </a:lnTo>
                <a:lnTo>
                  <a:pt x="276" y="172"/>
                </a:lnTo>
                <a:lnTo>
                  <a:pt x="272" y="187"/>
                </a:lnTo>
                <a:lnTo>
                  <a:pt x="268" y="199"/>
                </a:lnTo>
                <a:lnTo>
                  <a:pt x="261" y="211"/>
                </a:lnTo>
                <a:lnTo>
                  <a:pt x="254" y="223"/>
                </a:lnTo>
                <a:lnTo>
                  <a:pt x="246" y="233"/>
                </a:lnTo>
                <a:lnTo>
                  <a:pt x="236" y="243"/>
                </a:lnTo>
                <a:lnTo>
                  <a:pt x="236" y="243"/>
                </a:lnTo>
                <a:close/>
                <a:moveTo>
                  <a:pt x="140" y="34"/>
                </a:moveTo>
                <a:lnTo>
                  <a:pt x="140" y="24"/>
                </a:lnTo>
                <a:lnTo>
                  <a:pt x="140" y="24"/>
                </a:lnTo>
                <a:lnTo>
                  <a:pt x="140" y="22"/>
                </a:lnTo>
                <a:lnTo>
                  <a:pt x="141" y="21"/>
                </a:lnTo>
                <a:lnTo>
                  <a:pt x="143" y="20"/>
                </a:lnTo>
                <a:lnTo>
                  <a:pt x="145" y="19"/>
                </a:lnTo>
                <a:lnTo>
                  <a:pt x="145" y="19"/>
                </a:lnTo>
                <a:lnTo>
                  <a:pt x="147" y="20"/>
                </a:lnTo>
                <a:lnTo>
                  <a:pt x="148" y="21"/>
                </a:lnTo>
                <a:lnTo>
                  <a:pt x="149" y="22"/>
                </a:lnTo>
                <a:lnTo>
                  <a:pt x="150" y="24"/>
                </a:lnTo>
                <a:lnTo>
                  <a:pt x="150" y="34"/>
                </a:lnTo>
                <a:lnTo>
                  <a:pt x="150" y="34"/>
                </a:lnTo>
                <a:lnTo>
                  <a:pt x="149" y="36"/>
                </a:lnTo>
                <a:lnTo>
                  <a:pt x="148" y="37"/>
                </a:lnTo>
                <a:lnTo>
                  <a:pt x="147" y="38"/>
                </a:lnTo>
                <a:lnTo>
                  <a:pt x="145" y="39"/>
                </a:lnTo>
                <a:lnTo>
                  <a:pt x="145" y="39"/>
                </a:lnTo>
                <a:lnTo>
                  <a:pt x="143" y="38"/>
                </a:lnTo>
                <a:lnTo>
                  <a:pt x="141" y="37"/>
                </a:lnTo>
                <a:lnTo>
                  <a:pt x="140" y="36"/>
                </a:lnTo>
                <a:lnTo>
                  <a:pt x="140" y="34"/>
                </a:lnTo>
                <a:lnTo>
                  <a:pt x="140" y="34"/>
                </a:lnTo>
                <a:close/>
                <a:moveTo>
                  <a:pt x="272" y="144"/>
                </a:moveTo>
                <a:lnTo>
                  <a:pt x="272" y="144"/>
                </a:lnTo>
                <a:lnTo>
                  <a:pt x="271" y="146"/>
                </a:lnTo>
                <a:lnTo>
                  <a:pt x="270" y="147"/>
                </a:lnTo>
                <a:lnTo>
                  <a:pt x="269" y="148"/>
                </a:lnTo>
                <a:lnTo>
                  <a:pt x="267" y="149"/>
                </a:lnTo>
                <a:lnTo>
                  <a:pt x="257" y="149"/>
                </a:lnTo>
                <a:lnTo>
                  <a:pt x="257" y="149"/>
                </a:lnTo>
                <a:lnTo>
                  <a:pt x="256" y="148"/>
                </a:lnTo>
                <a:lnTo>
                  <a:pt x="254" y="147"/>
                </a:lnTo>
                <a:lnTo>
                  <a:pt x="253" y="146"/>
                </a:lnTo>
                <a:lnTo>
                  <a:pt x="253" y="144"/>
                </a:lnTo>
                <a:lnTo>
                  <a:pt x="253" y="144"/>
                </a:lnTo>
                <a:lnTo>
                  <a:pt x="253" y="142"/>
                </a:lnTo>
                <a:lnTo>
                  <a:pt x="254" y="141"/>
                </a:lnTo>
                <a:lnTo>
                  <a:pt x="256" y="140"/>
                </a:lnTo>
                <a:lnTo>
                  <a:pt x="257" y="139"/>
                </a:lnTo>
                <a:lnTo>
                  <a:pt x="267" y="139"/>
                </a:lnTo>
                <a:lnTo>
                  <a:pt x="267" y="139"/>
                </a:lnTo>
                <a:lnTo>
                  <a:pt x="269" y="140"/>
                </a:lnTo>
                <a:lnTo>
                  <a:pt x="270" y="141"/>
                </a:lnTo>
                <a:lnTo>
                  <a:pt x="271" y="142"/>
                </a:lnTo>
                <a:lnTo>
                  <a:pt x="272" y="144"/>
                </a:lnTo>
                <a:lnTo>
                  <a:pt x="272" y="144"/>
                </a:lnTo>
                <a:close/>
                <a:moveTo>
                  <a:pt x="31" y="149"/>
                </a:moveTo>
                <a:lnTo>
                  <a:pt x="22" y="149"/>
                </a:lnTo>
                <a:lnTo>
                  <a:pt x="22" y="149"/>
                </a:lnTo>
                <a:lnTo>
                  <a:pt x="20" y="148"/>
                </a:lnTo>
                <a:lnTo>
                  <a:pt x="18" y="147"/>
                </a:lnTo>
                <a:lnTo>
                  <a:pt x="17" y="146"/>
                </a:lnTo>
                <a:lnTo>
                  <a:pt x="17" y="144"/>
                </a:lnTo>
                <a:lnTo>
                  <a:pt x="17" y="144"/>
                </a:lnTo>
                <a:lnTo>
                  <a:pt x="17" y="142"/>
                </a:lnTo>
                <a:lnTo>
                  <a:pt x="18" y="141"/>
                </a:lnTo>
                <a:lnTo>
                  <a:pt x="20" y="140"/>
                </a:lnTo>
                <a:lnTo>
                  <a:pt x="22" y="139"/>
                </a:lnTo>
                <a:lnTo>
                  <a:pt x="31" y="139"/>
                </a:lnTo>
                <a:lnTo>
                  <a:pt x="31" y="139"/>
                </a:lnTo>
                <a:lnTo>
                  <a:pt x="33" y="140"/>
                </a:lnTo>
                <a:lnTo>
                  <a:pt x="35" y="141"/>
                </a:lnTo>
                <a:lnTo>
                  <a:pt x="36" y="142"/>
                </a:lnTo>
                <a:lnTo>
                  <a:pt x="36" y="144"/>
                </a:lnTo>
                <a:lnTo>
                  <a:pt x="36" y="144"/>
                </a:lnTo>
                <a:lnTo>
                  <a:pt x="36" y="146"/>
                </a:lnTo>
                <a:lnTo>
                  <a:pt x="35" y="147"/>
                </a:lnTo>
                <a:lnTo>
                  <a:pt x="33" y="148"/>
                </a:lnTo>
                <a:lnTo>
                  <a:pt x="31" y="149"/>
                </a:lnTo>
                <a:lnTo>
                  <a:pt x="31" y="149"/>
                </a:lnTo>
                <a:close/>
                <a:moveTo>
                  <a:pt x="210" y="43"/>
                </a:moveTo>
                <a:lnTo>
                  <a:pt x="205" y="51"/>
                </a:lnTo>
                <a:lnTo>
                  <a:pt x="205" y="51"/>
                </a:lnTo>
                <a:lnTo>
                  <a:pt x="203" y="53"/>
                </a:lnTo>
                <a:lnTo>
                  <a:pt x="201" y="54"/>
                </a:lnTo>
                <a:lnTo>
                  <a:pt x="201" y="54"/>
                </a:lnTo>
                <a:lnTo>
                  <a:pt x="199" y="53"/>
                </a:lnTo>
                <a:lnTo>
                  <a:pt x="199" y="53"/>
                </a:lnTo>
                <a:lnTo>
                  <a:pt x="197" y="52"/>
                </a:lnTo>
                <a:lnTo>
                  <a:pt x="196" y="50"/>
                </a:lnTo>
                <a:lnTo>
                  <a:pt x="196" y="48"/>
                </a:lnTo>
                <a:lnTo>
                  <a:pt x="197" y="47"/>
                </a:lnTo>
                <a:lnTo>
                  <a:pt x="202" y="38"/>
                </a:lnTo>
                <a:lnTo>
                  <a:pt x="202" y="38"/>
                </a:lnTo>
                <a:lnTo>
                  <a:pt x="203" y="37"/>
                </a:lnTo>
                <a:lnTo>
                  <a:pt x="205" y="36"/>
                </a:lnTo>
                <a:lnTo>
                  <a:pt x="207" y="36"/>
                </a:lnTo>
                <a:lnTo>
                  <a:pt x="208" y="36"/>
                </a:lnTo>
                <a:lnTo>
                  <a:pt x="208" y="36"/>
                </a:lnTo>
                <a:lnTo>
                  <a:pt x="210" y="38"/>
                </a:lnTo>
                <a:lnTo>
                  <a:pt x="211" y="39"/>
                </a:lnTo>
                <a:lnTo>
                  <a:pt x="211" y="41"/>
                </a:lnTo>
                <a:lnTo>
                  <a:pt x="210" y="43"/>
                </a:lnTo>
                <a:lnTo>
                  <a:pt x="210" y="43"/>
                </a:lnTo>
                <a:close/>
                <a:moveTo>
                  <a:pt x="255" y="211"/>
                </a:moveTo>
                <a:lnTo>
                  <a:pt x="255" y="211"/>
                </a:lnTo>
                <a:lnTo>
                  <a:pt x="253" y="213"/>
                </a:lnTo>
                <a:lnTo>
                  <a:pt x="251" y="213"/>
                </a:lnTo>
                <a:lnTo>
                  <a:pt x="251" y="213"/>
                </a:lnTo>
                <a:lnTo>
                  <a:pt x="248" y="213"/>
                </a:lnTo>
                <a:lnTo>
                  <a:pt x="240" y="208"/>
                </a:lnTo>
                <a:lnTo>
                  <a:pt x="240" y="208"/>
                </a:lnTo>
                <a:lnTo>
                  <a:pt x="239" y="207"/>
                </a:lnTo>
                <a:lnTo>
                  <a:pt x="238" y="205"/>
                </a:lnTo>
                <a:lnTo>
                  <a:pt x="238" y="203"/>
                </a:lnTo>
                <a:lnTo>
                  <a:pt x="238" y="201"/>
                </a:lnTo>
                <a:lnTo>
                  <a:pt x="238" y="201"/>
                </a:lnTo>
                <a:lnTo>
                  <a:pt x="239" y="200"/>
                </a:lnTo>
                <a:lnTo>
                  <a:pt x="241" y="199"/>
                </a:lnTo>
                <a:lnTo>
                  <a:pt x="243" y="199"/>
                </a:lnTo>
                <a:lnTo>
                  <a:pt x="245" y="200"/>
                </a:lnTo>
                <a:lnTo>
                  <a:pt x="253" y="204"/>
                </a:lnTo>
                <a:lnTo>
                  <a:pt x="253" y="204"/>
                </a:lnTo>
                <a:lnTo>
                  <a:pt x="254" y="206"/>
                </a:lnTo>
                <a:lnTo>
                  <a:pt x="255" y="207"/>
                </a:lnTo>
                <a:lnTo>
                  <a:pt x="255" y="209"/>
                </a:lnTo>
                <a:lnTo>
                  <a:pt x="255" y="211"/>
                </a:lnTo>
                <a:lnTo>
                  <a:pt x="255" y="211"/>
                </a:lnTo>
                <a:close/>
                <a:moveTo>
                  <a:pt x="50" y="93"/>
                </a:moveTo>
                <a:lnTo>
                  <a:pt x="50" y="93"/>
                </a:lnTo>
                <a:lnTo>
                  <a:pt x="49" y="94"/>
                </a:lnTo>
                <a:lnTo>
                  <a:pt x="46" y="95"/>
                </a:lnTo>
                <a:lnTo>
                  <a:pt x="46" y="95"/>
                </a:lnTo>
                <a:lnTo>
                  <a:pt x="44" y="94"/>
                </a:lnTo>
                <a:lnTo>
                  <a:pt x="36" y="90"/>
                </a:lnTo>
                <a:lnTo>
                  <a:pt x="36" y="90"/>
                </a:lnTo>
                <a:lnTo>
                  <a:pt x="34" y="88"/>
                </a:lnTo>
                <a:lnTo>
                  <a:pt x="33" y="87"/>
                </a:lnTo>
                <a:lnTo>
                  <a:pt x="33" y="85"/>
                </a:lnTo>
                <a:lnTo>
                  <a:pt x="34" y="83"/>
                </a:lnTo>
                <a:lnTo>
                  <a:pt x="34" y="83"/>
                </a:lnTo>
                <a:lnTo>
                  <a:pt x="35" y="82"/>
                </a:lnTo>
                <a:lnTo>
                  <a:pt x="37" y="81"/>
                </a:lnTo>
                <a:lnTo>
                  <a:pt x="39" y="81"/>
                </a:lnTo>
                <a:lnTo>
                  <a:pt x="40" y="81"/>
                </a:lnTo>
                <a:lnTo>
                  <a:pt x="49" y="86"/>
                </a:lnTo>
                <a:lnTo>
                  <a:pt x="49" y="86"/>
                </a:lnTo>
                <a:lnTo>
                  <a:pt x="50" y="87"/>
                </a:lnTo>
                <a:lnTo>
                  <a:pt x="51" y="89"/>
                </a:lnTo>
                <a:lnTo>
                  <a:pt x="51" y="91"/>
                </a:lnTo>
                <a:lnTo>
                  <a:pt x="50" y="93"/>
                </a:lnTo>
                <a:lnTo>
                  <a:pt x="50" y="93"/>
                </a:lnTo>
                <a:close/>
                <a:moveTo>
                  <a:pt x="92" y="46"/>
                </a:moveTo>
                <a:lnTo>
                  <a:pt x="92" y="46"/>
                </a:lnTo>
                <a:lnTo>
                  <a:pt x="92" y="48"/>
                </a:lnTo>
                <a:lnTo>
                  <a:pt x="92" y="50"/>
                </a:lnTo>
                <a:lnTo>
                  <a:pt x="91" y="52"/>
                </a:lnTo>
                <a:lnTo>
                  <a:pt x="90" y="53"/>
                </a:lnTo>
                <a:lnTo>
                  <a:pt x="90" y="53"/>
                </a:lnTo>
                <a:lnTo>
                  <a:pt x="87" y="54"/>
                </a:lnTo>
                <a:lnTo>
                  <a:pt x="87" y="54"/>
                </a:lnTo>
                <a:lnTo>
                  <a:pt x="85" y="53"/>
                </a:lnTo>
                <a:lnTo>
                  <a:pt x="83" y="51"/>
                </a:lnTo>
                <a:lnTo>
                  <a:pt x="78" y="43"/>
                </a:lnTo>
                <a:lnTo>
                  <a:pt x="78" y="43"/>
                </a:lnTo>
                <a:lnTo>
                  <a:pt x="78" y="41"/>
                </a:lnTo>
                <a:lnTo>
                  <a:pt x="78" y="39"/>
                </a:lnTo>
                <a:lnTo>
                  <a:pt x="79" y="38"/>
                </a:lnTo>
                <a:lnTo>
                  <a:pt x="80" y="36"/>
                </a:lnTo>
                <a:lnTo>
                  <a:pt x="80" y="36"/>
                </a:lnTo>
                <a:lnTo>
                  <a:pt x="82" y="36"/>
                </a:lnTo>
                <a:lnTo>
                  <a:pt x="84" y="36"/>
                </a:lnTo>
                <a:lnTo>
                  <a:pt x="86" y="37"/>
                </a:lnTo>
                <a:lnTo>
                  <a:pt x="87" y="38"/>
                </a:lnTo>
                <a:lnTo>
                  <a:pt x="92" y="46"/>
                </a:lnTo>
                <a:close/>
                <a:moveTo>
                  <a:pt x="237" y="90"/>
                </a:moveTo>
                <a:lnTo>
                  <a:pt x="237" y="90"/>
                </a:lnTo>
                <a:lnTo>
                  <a:pt x="236" y="88"/>
                </a:lnTo>
                <a:lnTo>
                  <a:pt x="237" y="87"/>
                </a:lnTo>
                <a:lnTo>
                  <a:pt x="237" y="85"/>
                </a:lnTo>
                <a:lnTo>
                  <a:pt x="239" y="84"/>
                </a:lnTo>
                <a:lnTo>
                  <a:pt x="247" y="79"/>
                </a:lnTo>
                <a:lnTo>
                  <a:pt x="247" y="79"/>
                </a:lnTo>
                <a:lnTo>
                  <a:pt x="249" y="78"/>
                </a:lnTo>
                <a:lnTo>
                  <a:pt x="251" y="78"/>
                </a:lnTo>
                <a:lnTo>
                  <a:pt x="252" y="79"/>
                </a:lnTo>
                <a:lnTo>
                  <a:pt x="254" y="81"/>
                </a:lnTo>
                <a:lnTo>
                  <a:pt x="254" y="81"/>
                </a:lnTo>
                <a:lnTo>
                  <a:pt x="254" y="83"/>
                </a:lnTo>
                <a:lnTo>
                  <a:pt x="254" y="84"/>
                </a:lnTo>
                <a:lnTo>
                  <a:pt x="253" y="86"/>
                </a:lnTo>
                <a:lnTo>
                  <a:pt x="252" y="87"/>
                </a:lnTo>
                <a:lnTo>
                  <a:pt x="244" y="92"/>
                </a:lnTo>
                <a:lnTo>
                  <a:pt x="244" y="92"/>
                </a:lnTo>
                <a:lnTo>
                  <a:pt x="241" y="93"/>
                </a:lnTo>
                <a:lnTo>
                  <a:pt x="241" y="93"/>
                </a:lnTo>
                <a:lnTo>
                  <a:pt x="239" y="92"/>
                </a:lnTo>
                <a:lnTo>
                  <a:pt x="237" y="90"/>
                </a:lnTo>
                <a:lnTo>
                  <a:pt x="237" y="90"/>
                </a:lnTo>
                <a:close/>
                <a:moveTo>
                  <a:pt x="49" y="199"/>
                </a:moveTo>
                <a:lnTo>
                  <a:pt x="49" y="199"/>
                </a:lnTo>
                <a:lnTo>
                  <a:pt x="50" y="201"/>
                </a:lnTo>
                <a:lnTo>
                  <a:pt x="50" y="203"/>
                </a:lnTo>
                <a:lnTo>
                  <a:pt x="49" y="204"/>
                </a:lnTo>
                <a:lnTo>
                  <a:pt x="47" y="206"/>
                </a:lnTo>
                <a:lnTo>
                  <a:pt x="39" y="210"/>
                </a:lnTo>
                <a:lnTo>
                  <a:pt x="39" y="210"/>
                </a:lnTo>
                <a:lnTo>
                  <a:pt x="37" y="211"/>
                </a:lnTo>
                <a:lnTo>
                  <a:pt x="37" y="211"/>
                </a:lnTo>
                <a:lnTo>
                  <a:pt x="34" y="211"/>
                </a:lnTo>
                <a:lnTo>
                  <a:pt x="33" y="209"/>
                </a:lnTo>
                <a:lnTo>
                  <a:pt x="33" y="209"/>
                </a:lnTo>
                <a:lnTo>
                  <a:pt x="32" y="207"/>
                </a:lnTo>
                <a:lnTo>
                  <a:pt x="32" y="205"/>
                </a:lnTo>
                <a:lnTo>
                  <a:pt x="33" y="203"/>
                </a:lnTo>
                <a:lnTo>
                  <a:pt x="34" y="202"/>
                </a:lnTo>
                <a:lnTo>
                  <a:pt x="43" y="197"/>
                </a:lnTo>
                <a:lnTo>
                  <a:pt x="43" y="197"/>
                </a:lnTo>
                <a:lnTo>
                  <a:pt x="44" y="197"/>
                </a:lnTo>
                <a:lnTo>
                  <a:pt x="46" y="197"/>
                </a:lnTo>
                <a:lnTo>
                  <a:pt x="48" y="198"/>
                </a:lnTo>
                <a:lnTo>
                  <a:pt x="49" y="199"/>
                </a:lnTo>
                <a:lnTo>
                  <a:pt x="49" y="199"/>
                </a:lnTo>
                <a:close/>
                <a:moveTo>
                  <a:pt x="196" y="83"/>
                </a:moveTo>
                <a:lnTo>
                  <a:pt x="155" y="123"/>
                </a:lnTo>
                <a:lnTo>
                  <a:pt x="155" y="123"/>
                </a:lnTo>
                <a:lnTo>
                  <a:pt x="149" y="120"/>
                </a:lnTo>
                <a:lnTo>
                  <a:pt x="143" y="120"/>
                </a:lnTo>
                <a:lnTo>
                  <a:pt x="137" y="121"/>
                </a:lnTo>
                <a:lnTo>
                  <a:pt x="134" y="123"/>
                </a:lnTo>
                <a:lnTo>
                  <a:pt x="131" y="125"/>
                </a:lnTo>
                <a:lnTo>
                  <a:pt x="131" y="125"/>
                </a:lnTo>
                <a:lnTo>
                  <a:pt x="129" y="128"/>
                </a:lnTo>
                <a:lnTo>
                  <a:pt x="127" y="131"/>
                </a:lnTo>
                <a:lnTo>
                  <a:pt x="126" y="135"/>
                </a:lnTo>
                <a:lnTo>
                  <a:pt x="126" y="139"/>
                </a:lnTo>
                <a:lnTo>
                  <a:pt x="126" y="139"/>
                </a:lnTo>
                <a:lnTo>
                  <a:pt x="126" y="142"/>
                </a:lnTo>
                <a:lnTo>
                  <a:pt x="127" y="146"/>
                </a:lnTo>
                <a:lnTo>
                  <a:pt x="129" y="149"/>
                </a:lnTo>
                <a:lnTo>
                  <a:pt x="131" y="152"/>
                </a:lnTo>
                <a:lnTo>
                  <a:pt x="131" y="152"/>
                </a:lnTo>
                <a:lnTo>
                  <a:pt x="134" y="155"/>
                </a:lnTo>
                <a:lnTo>
                  <a:pt x="137" y="156"/>
                </a:lnTo>
                <a:lnTo>
                  <a:pt x="141" y="157"/>
                </a:lnTo>
                <a:lnTo>
                  <a:pt x="145" y="158"/>
                </a:lnTo>
                <a:lnTo>
                  <a:pt x="145" y="158"/>
                </a:lnTo>
                <a:lnTo>
                  <a:pt x="149" y="157"/>
                </a:lnTo>
                <a:lnTo>
                  <a:pt x="152" y="156"/>
                </a:lnTo>
                <a:lnTo>
                  <a:pt x="155" y="155"/>
                </a:lnTo>
                <a:lnTo>
                  <a:pt x="158" y="152"/>
                </a:lnTo>
                <a:lnTo>
                  <a:pt x="158" y="152"/>
                </a:lnTo>
                <a:lnTo>
                  <a:pt x="161" y="149"/>
                </a:lnTo>
                <a:lnTo>
                  <a:pt x="163" y="146"/>
                </a:lnTo>
                <a:lnTo>
                  <a:pt x="164" y="142"/>
                </a:lnTo>
                <a:lnTo>
                  <a:pt x="164" y="139"/>
                </a:lnTo>
                <a:lnTo>
                  <a:pt x="164" y="139"/>
                </a:lnTo>
                <a:lnTo>
                  <a:pt x="163" y="134"/>
                </a:lnTo>
                <a:lnTo>
                  <a:pt x="162" y="130"/>
                </a:lnTo>
                <a:lnTo>
                  <a:pt x="202" y="89"/>
                </a:lnTo>
                <a:lnTo>
                  <a:pt x="202" y="89"/>
                </a:lnTo>
                <a:lnTo>
                  <a:pt x="203" y="88"/>
                </a:lnTo>
                <a:lnTo>
                  <a:pt x="204" y="86"/>
                </a:lnTo>
                <a:lnTo>
                  <a:pt x="203" y="84"/>
                </a:lnTo>
                <a:lnTo>
                  <a:pt x="202" y="83"/>
                </a:lnTo>
                <a:lnTo>
                  <a:pt x="202" y="83"/>
                </a:lnTo>
                <a:lnTo>
                  <a:pt x="201" y="82"/>
                </a:lnTo>
                <a:lnTo>
                  <a:pt x="199" y="81"/>
                </a:lnTo>
                <a:lnTo>
                  <a:pt x="197" y="82"/>
                </a:lnTo>
                <a:lnTo>
                  <a:pt x="196" y="83"/>
                </a:lnTo>
                <a:lnTo>
                  <a:pt x="196" y="83"/>
                </a:lnTo>
                <a:close/>
                <a:moveTo>
                  <a:pt x="152" y="145"/>
                </a:moveTo>
                <a:lnTo>
                  <a:pt x="152" y="145"/>
                </a:lnTo>
                <a:lnTo>
                  <a:pt x="148" y="148"/>
                </a:lnTo>
                <a:lnTo>
                  <a:pt x="145" y="148"/>
                </a:lnTo>
                <a:lnTo>
                  <a:pt x="141" y="148"/>
                </a:lnTo>
                <a:lnTo>
                  <a:pt x="138" y="145"/>
                </a:lnTo>
                <a:lnTo>
                  <a:pt x="138" y="145"/>
                </a:lnTo>
                <a:lnTo>
                  <a:pt x="136" y="142"/>
                </a:lnTo>
                <a:lnTo>
                  <a:pt x="135" y="139"/>
                </a:lnTo>
                <a:lnTo>
                  <a:pt x="135" y="139"/>
                </a:lnTo>
                <a:lnTo>
                  <a:pt x="136" y="135"/>
                </a:lnTo>
                <a:lnTo>
                  <a:pt x="138" y="132"/>
                </a:lnTo>
                <a:lnTo>
                  <a:pt x="138" y="132"/>
                </a:lnTo>
                <a:lnTo>
                  <a:pt x="141" y="130"/>
                </a:lnTo>
                <a:lnTo>
                  <a:pt x="145" y="129"/>
                </a:lnTo>
                <a:lnTo>
                  <a:pt x="145" y="129"/>
                </a:lnTo>
                <a:lnTo>
                  <a:pt x="148" y="130"/>
                </a:lnTo>
                <a:lnTo>
                  <a:pt x="152" y="132"/>
                </a:lnTo>
                <a:lnTo>
                  <a:pt x="152" y="132"/>
                </a:lnTo>
                <a:lnTo>
                  <a:pt x="154" y="135"/>
                </a:lnTo>
                <a:lnTo>
                  <a:pt x="154" y="139"/>
                </a:lnTo>
                <a:lnTo>
                  <a:pt x="154" y="139"/>
                </a:lnTo>
                <a:lnTo>
                  <a:pt x="154" y="142"/>
                </a:lnTo>
                <a:lnTo>
                  <a:pt x="152" y="145"/>
                </a:lnTo>
                <a:lnTo>
                  <a:pt x="152" y="145"/>
                </a:lnTo>
                <a:close/>
              </a:path>
            </a:pathLst>
          </a:custGeom>
          <a:solidFill>
            <a:schemeClr val="accent3"/>
          </a:solidFill>
          <a:ln>
            <a:noFill/>
          </a:ln>
        </p:spPr>
        <p:txBody>
          <a:bodyPr vert="horz" wrap="square" lIns="182880" tIns="91440" rIns="182880" bIns="91440" numCol="1" anchor="t" anchorCtr="0" compatLnSpc="1">
            <a:prstTxWarp prst="textNoShape">
              <a:avLst/>
            </a:prstTxWarp>
          </a:bodyPr>
          <a:lstStyle/>
          <a:p>
            <a:endParaRPr lang="en-US" sz="4800"/>
          </a:p>
        </p:txBody>
      </p:sp>
      <p:sp>
        <p:nvSpPr>
          <p:cNvPr id="86" name="Freeform 68">
            <a:extLst>
              <a:ext uri="{FF2B5EF4-FFF2-40B4-BE49-F238E27FC236}">
                <a16:creationId xmlns:a16="http://schemas.microsoft.com/office/drawing/2014/main" id="{832C5111-D186-BA47-AC83-1658683AEF61}"/>
              </a:ext>
            </a:extLst>
          </p:cNvPr>
          <p:cNvSpPr>
            <a:spLocks noChangeAspect="1" noEditPoints="1"/>
          </p:cNvSpPr>
          <p:nvPr userDrawn="1"/>
        </p:nvSpPr>
        <p:spPr bwMode="auto">
          <a:xfrm>
            <a:off x="18221108" y="6121758"/>
            <a:ext cx="1090656" cy="1332000"/>
          </a:xfrm>
          <a:custGeom>
            <a:avLst/>
            <a:gdLst>
              <a:gd name="T0" fmla="*/ 202 w 235"/>
              <a:gd name="T1" fmla="*/ 69 h 287"/>
              <a:gd name="T2" fmla="*/ 192 w 235"/>
              <a:gd name="T3" fmla="*/ 40 h 287"/>
              <a:gd name="T4" fmla="*/ 172 w 235"/>
              <a:gd name="T5" fmla="*/ 17 h 287"/>
              <a:gd name="T6" fmla="*/ 143 w 235"/>
              <a:gd name="T7" fmla="*/ 3 h 287"/>
              <a:gd name="T8" fmla="*/ 117 w 235"/>
              <a:gd name="T9" fmla="*/ 0 h 287"/>
              <a:gd name="T10" fmla="*/ 84 w 235"/>
              <a:gd name="T11" fmla="*/ 6 h 287"/>
              <a:gd name="T12" fmla="*/ 57 w 235"/>
              <a:gd name="T13" fmla="*/ 22 h 287"/>
              <a:gd name="T14" fmla="*/ 39 w 235"/>
              <a:gd name="T15" fmla="*/ 47 h 287"/>
              <a:gd name="T16" fmla="*/ 32 w 235"/>
              <a:gd name="T17" fmla="*/ 77 h 287"/>
              <a:gd name="T18" fmla="*/ 20 w 235"/>
              <a:gd name="T19" fmla="*/ 111 h 287"/>
              <a:gd name="T20" fmla="*/ 3 w 235"/>
              <a:gd name="T21" fmla="*/ 131 h 287"/>
              <a:gd name="T22" fmla="*/ 0 w 235"/>
              <a:gd name="T23" fmla="*/ 249 h 287"/>
              <a:gd name="T24" fmla="*/ 12 w 235"/>
              <a:gd name="T25" fmla="*/ 276 h 287"/>
              <a:gd name="T26" fmla="*/ 39 w 235"/>
              <a:gd name="T27" fmla="*/ 287 h 287"/>
              <a:gd name="T28" fmla="*/ 211 w 235"/>
              <a:gd name="T29" fmla="*/ 284 h 287"/>
              <a:gd name="T30" fmla="*/ 232 w 235"/>
              <a:gd name="T31" fmla="*/ 264 h 287"/>
              <a:gd name="T32" fmla="*/ 235 w 235"/>
              <a:gd name="T33" fmla="*/ 145 h 287"/>
              <a:gd name="T34" fmla="*/ 225 w 235"/>
              <a:gd name="T35" fmla="*/ 120 h 287"/>
              <a:gd name="T36" fmla="*/ 203 w 235"/>
              <a:gd name="T37" fmla="*/ 107 h 287"/>
              <a:gd name="T38" fmla="*/ 43 w 235"/>
              <a:gd name="T39" fmla="*/ 70 h 287"/>
              <a:gd name="T40" fmla="*/ 52 w 235"/>
              <a:gd name="T41" fmla="*/ 45 h 287"/>
              <a:gd name="T42" fmla="*/ 70 w 235"/>
              <a:gd name="T43" fmla="*/ 26 h 287"/>
              <a:gd name="T44" fmla="*/ 95 w 235"/>
              <a:gd name="T45" fmla="*/ 13 h 287"/>
              <a:gd name="T46" fmla="*/ 117 w 235"/>
              <a:gd name="T47" fmla="*/ 10 h 287"/>
              <a:gd name="T48" fmla="*/ 146 w 235"/>
              <a:gd name="T49" fmla="*/ 16 h 287"/>
              <a:gd name="T50" fmla="*/ 170 w 235"/>
              <a:gd name="T51" fmla="*/ 30 h 287"/>
              <a:gd name="T52" fmla="*/ 186 w 235"/>
              <a:gd name="T53" fmla="*/ 51 h 287"/>
              <a:gd name="T54" fmla="*/ 192 w 235"/>
              <a:gd name="T55" fmla="*/ 77 h 287"/>
              <a:gd name="T56" fmla="*/ 224 w 235"/>
              <a:gd name="T57" fmla="*/ 249 h 287"/>
              <a:gd name="T58" fmla="*/ 219 w 235"/>
              <a:gd name="T59" fmla="*/ 264 h 287"/>
              <a:gd name="T60" fmla="*/ 202 w 235"/>
              <a:gd name="T61" fmla="*/ 276 h 287"/>
              <a:gd name="T62" fmla="*/ 33 w 235"/>
              <a:gd name="T63" fmla="*/ 276 h 287"/>
              <a:gd name="T64" fmla="*/ 16 w 235"/>
              <a:gd name="T65" fmla="*/ 264 h 287"/>
              <a:gd name="T66" fmla="*/ 11 w 235"/>
              <a:gd name="T67" fmla="*/ 145 h 287"/>
              <a:gd name="T68" fmla="*/ 16 w 235"/>
              <a:gd name="T69" fmla="*/ 129 h 287"/>
              <a:gd name="T70" fmla="*/ 33 w 235"/>
              <a:gd name="T71" fmla="*/ 117 h 287"/>
              <a:gd name="T72" fmla="*/ 202 w 235"/>
              <a:gd name="T73" fmla="*/ 117 h 287"/>
              <a:gd name="T74" fmla="*/ 219 w 235"/>
              <a:gd name="T75" fmla="*/ 129 h 287"/>
              <a:gd name="T76" fmla="*/ 224 w 235"/>
              <a:gd name="T77" fmla="*/ 249 h 287"/>
              <a:gd name="T78" fmla="*/ 109 w 235"/>
              <a:gd name="T79" fmla="*/ 150 h 287"/>
              <a:gd name="T80" fmla="*/ 98 w 235"/>
              <a:gd name="T81" fmla="*/ 162 h 287"/>
              <a:gd name="T82" fmla="*/ 96 w 235"/>
              <a:gd name="T83" fmla="*/ 202 h 287"/>
              <a:gd name="T84" fmla="*/ 102 w 235"/>
              <a:gd name="T85" fmla="*/ 217 h 287"/>
              <a:gd name="T86" fmla="*/ 117 w 235"/>
              <a:gd name="T87" fmla="*/ 223 h 287"/>
              <a:gd name="T88" fmla="*/ 129 w 235"/>
              <a:gd name="T89" fmla="*/ 220 h 287"/>
              <a:gd name="T90" fmla="*/ 138 w 235"/>
              <a:gd name="T91" fmla="*/ 206 h 287"/>
              <a:gd name="T92" fmla="*/ 138 w 235"/>
              <a:gd name="T93" fmla="*/ 166 h 287"/>
              <a:gd name="T94" fmla="*/ 129 w 235"/>
              <a:gd name="T95" fmla="*/ 152 h 287"/>
              <a:gd name="T96" fmla="*/ 117 w 235"/>
              <a:gd name="T97" fmla="*/ 149 h 287"/>
              <a:gd name="T98" fmla="*/ 125 w 235"/>
              <a:gd name="T99" fmla="*/ 210 h 287"/>
              <a:gd name="T100" fmla="*/ 113 w 235"/>
              <a:gd name="T101" fmla="*/ 212 h 287"/>
              <a:gd name="T102" fmla="*/ 107 w 235"/>
              <a:gd name="T103" fmla="*/ 170 h 287"/>
              <a:gd name="T104" fmla="*/ 113 w 235"/>
              <a:gd name="T105" fmla="*/ 160 h 287"/>
              <a:gd name="T106" fmla="*/ 125 w 235"/>
              <a:gd name="T107" fmla="*/ 16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 h="287">
                <a:moveTo>
                  <a:pt x="203" y="107"/>
                </a:moveTo>
                <a:lnTo>
                  <a:pt x="203" y="77"/>
                </a:lnTo>
                <a:lnTo>
                  <a:pt x="203" y="77"/>
                </a:lnTo>
                <a:lnTo>
                  <a:pt x="202" y="69"/>
                </a:lnTo>
                <a:lnTo>
                  <a:pt x="201" y="61"/>
                </a:lnTo>
                <a:lnTo>
                  <a:pt x="199" y="54"/>
                </a:lnTo>
                <a:lnTo>
                  <a:pt x="196" y="47"/>
                </a:lnTo>
                <a:lnTo>
                  <a:pt x="192" y="40"/>
                </a:lnTo>
                <a:lnTo>
                  <a:pt x="188" y="34"/>
                </a:lnTo>
                <a:lnTo>
                  <a:pt x="183" y="28"/>
                </a:lnTo>
                <a:lnTo>
                  <a:pt x="178" y="22"/>
                </a:lnTo>
                <a:lnTo>
                  <a:pt x="172" y="17"/>
                </a:lnTo>
                <a:lnTo>
                  <a:pt x="165" y="13"/>
                </a:lnTo>
                <a:lnTo>
                  <a:pt x="158" y="9"/>
                </a:lnTo>
                <a:lnTo>
                  <a:pt x="151" y="6"/>
                </a:lnTo>
                <a:lnTo>
                  <a:pt x="143" y="3"/>
                </a:lnTo>
                <a:lnTo>
                  <a:pt x="135" y="1"/>
                </a:lnTo>
                <a:lnTo>
                  <a:pt x="126" y="0"/>
                </a:lnTo>
                <a:lnTo>
                  <a:pt x="117" y="0"/>
                </a:lnTo>
                <a:lnTo>
                  <a:pt x="117" y="0"/>
                </a:lnTo>
                <a:lnTo>
                  <a:pt x="109" y="0"/>
                </a:lnTo>
                <a:lnTo>
                  <a:pt x="100" y="1"/>
                </a:lnTo>
                <a:lnTo>
                  <a:pt x="92" y="3"/>
                </a:lnTo>
                <a:lnTo>
                  <a:pt x="84" y="6"/>
                </a:lnTo>
                <a:lnTo>
                  <a:pt x="77" y="9"/>
                </a:lnTo>
                <a:lnTo>
                  <a:pt x="70" y="13"/>
                </a:lnTo>
                <a:lnTo>
                  <a:pt x="63" y="17"/>
                </a:lnTo>
                <a:lnTo>
                  <a:pt x="57" y="22"/>
                </a:lnTo>
                <a:lnTo>
                  <a:pt x="52" y="28"/>
                </a:lnTo>
                <a:lnTo>
                  <a:pt x="47" y="34"/>
                </a:lnTo>
                <a:lnTo>
                  <a:pt x="43" y="40"/>
                </a:lnTo>
                <a:lnTo>
                  <a:pt x="39" y="47"/>
                </a:lnTo>
                <a:lnTo>
                  <a:pt x="36" y="54"/>
                </a:lnTo>
                <a:lnTo>
                  <a:pt x="34" y="61"/>
                </a:lnTo>
                <a:lnTo>
                  <a:pt x="33" y="69"/>
                </a:lnTo>
                <a:lnTo>
                  <a:pt x="32" y="77"/>
                </a:lnTo>
                <a:lnTo>
                  <a:pt x="32" y="107"/>
                </a:lnTo>
                <a:lnTo>
                  <a:pt x="32" y="107"/>
                </a:lnTo>
                <a:lnTo>
                  <a:pt x="26" y="109"/>
                </a:lnTo>
                <a:lnTo>
                  <a:pt x="20" y="111"/>
                </a:lnTo>
                <a:lnTo>
                  <a:pt x="14" y="115"/>
                </a:lnTo>
                <a:lnTo>
                  <a:pt x="9" y="120"/>
                </a:lnTo>
                <a:lnTo>
                  <a:pt x="6" y="125"/>
                </a:lnTo>
                <a:lnTo>
                  <a:pt x="3" y="131"/>
                </a:lnTo>
                <a:lnTo>
                  <a:pt x="1" y="138"/>
                </a:lnTo>
                <a:lnTo>
                  <a:pt x="0" y="145"/>
                </a:lnTo>
                <a:lnTo>
                  <a:pt x="0" y="249"/>
                </a:lnTo>
                <a:lnTo>
                  <a:pt x="0" y="249"/>
                </a:lnTo>
                <a:lnTo>
                  <a:pt x="1" y="257"/>
                </a:lnTo>
                <a:lnTo>
                  <a:pt x="3" y="264"/>
                </a:lnTo>
                <a:lnTo>
                  <a:pt x="7" y="270"/>
                </a:lnTo>
                <a:lnTo>
                  <a:pt x="12" y="276"/>
                </a:lnTo>
                <a:lnTo>
                  <a:pt x="17" y="281"/>
                </a:lnTo>
                <a:lnTo>
                  <a:pt x="24" y="284"/>
                </a:lnTo>
                <a:lnTo>
                  <a:pt x="31" y="286"/>
                </a:lnTo>
                <a:lnTo>
                  <a:pt x="39" y="287"/>
                </a:lnTo>
                <a:lnTo>
                  <a:pt x="196" y="287"/>
                </a:lnTo>
                <a:lnTo>
                  <a:pt x="196" y="287"/>
                </a:lnTo>
                <a:lnTo>
                  <a:pt x="204" y="286"/>
                </a:lnTo>
                <a:lnTo>
                  <a:pt x="211" y="284"/>
                </a:lnTo>
                <a:lnTo>
                  <a:pt x="218" y="281"/>
                </a:lnTo>
                <a:lnTo>
                  <a:pt x="223" y="276"/>
                </a:lnTo>
                <a:lnTo>
                  <a:pt x="228" y="270"/>
                </a:lnTo>
                <a:lnTo>
                  <a:pt x="232" y="264"/>
                </a:lnTo>
                <a:lnTo>
                  <a:pt x="234" y="257"/>
                </a:lnTo>
                <a:lnTo>
                  <a:pt x="235" y="249"/>
                </a:lnTo>
                <a:lnTo>
                  <a:pt x="235" y="145"/>
                </a:lnTo>
                <a:lnTo>
                  <a:pt x="235" y="145"/>
                </a:lnTo>
                <a:lnTo>
                  <a:pt x="234" y="138"/>
                </a:lnTo>
                <a:lnTo>
                  <a:pt x="232" y="131"/>
                </a:lnTo>
                <a:lnTo>
                  <a:pt x="229" y="125"/>
                </a:lnTo>
                <a:lnTo>
                  <a:pt x="225" y="120"/>
                </a:lnTo>
                <a:lnTo>
                  <a:pt x="221" y="115"/>
                </a:lnTo>
                <a:lnTo>
                  <a:pt x="215" y="111"/>
                </a:lnTo>
                <a:lnTo>
                  <a:pt x="209" y="109"/>
                </a:lnTo>
                <a:lnTo>
                  <a:pt x="203" y="107"/>
                </a:lnTo>
                <a:lnTo>
                  <a:pt x="203" y="107"/>
                </a:lnTo>
                <a:close/>
                <a:moveTo>
                  <a:pt x="43" y="77"/>
                </a:moveTo>
                <a:lnTo>
                  <a:pt x="43" y="77"/>
                </a:lnTo>
                <a:lnTo>
                  <a:pt x="43" y="70"/>
                </a:lnTo>
                <a:lnTo>
                  <a:pt x="44" y="64"/>
                </a:lnTo>
                <a:lnTo>
                  <a:pt x="46" y="57"/>
                </a:lnTo>
                <a:lnTo>
                  <a:pt x="49" y="51"/>
                </a:lnTo>
                <a:lnTo>
                  <a:pt x="52" y="45"/>
                </a:lnTo>
                <a:lnTo>
                  <a:pt x="56" y="40"/>
                </a:lnTo>
                <a:lnTo>
                  <a:pt x="60" y="35"/>
                </a:lnTo>
                <a:lnTo>
                  <a:pt x="65" y="30"/>
                </a:lnTo>
                <a:lnTo>
                  <a:pt x="70" y="26"/>
                </a:lnTo>
                <a:lnTo>
                  <a:pt x="76" y="22"/>
                </a:lnTo>
                <a:lnTo>
                  <a:pt x="82" y="18"/>
                </a:lnTo>
                <a:lnTo>
                  <a:pt x="88" y="16"/>
                </a:lnTo>
                <a:lnTo>
                  <a:pt x="95" y="13"/>
                </a:lnTo>
                <a:lnTo>
                  <a:pt x="102" y="12"/>
                </a:lnTo>
                <a:lnTo>
                  <a:pt x="110" y="11"/>
                </a:lnTo>
                <a:lnTo>
                  <a:pt x="117" y="10"/>
                </a:lnTo>
                <a:lnTo>
                  <a:pt x="117" y="10"/>
                </a:lnTo>
                <a:lnTo>
                  <a:pt x="125" y="11"/>
                </a:lnTo>
                <a:lnTo>
                  <a:pt x="133" y="12"/>
                </a:lnTo>
                <a:lnTo>
                  <a:pt x="140" y="13"/>
                </a:lnTo>
                <a:lnTo>
                  <a:pt x="146" y="16"/>
                </a:lnTo>
                <a:lnTo>
                  <a:pt x="153" y="18"/>
                </a:lnTo>
                <a:lnTo>
                  <a:pt x="159" y="22"/>
                </a:lnTo>
                <a:lnTo>
                  <a:pt x="165" y="26"/>
                </a:lnTo>
                <a:lnTo>
                  <a:pt x="170" y="30"/>
                </a:lnTo>
                <a:lnTo>
                  <a:pt x="175" y="35"/>
                </a:lnTo>
                <a:lnTo>
                  <a:pt x="179" y="40"/>
                </a:lnTo>
                <a:lnTo>
                  <a:pt x="183" y="45"/>
                </a:lnTo>
                <a:lnTo>
                  <a:pt x="186" y="51"/>
                </a:lnTo>
                <a:lnTo>
                  <a:pt x="189" y="57"/>
                </a:lnTo>
                <a:lnTo>
                  <a:pt x="191" y="64"/>
                </a:lnTo>
                <a:lnTo>
                  <a:pt x="192" y="70"/>
                </a:lnTo>
                <a:lnTo>
                  <a:pt x="192" y="77"/>
                </a:lnTo>
                <a:lnTo>
                  <a:pt x="192" y="106"/>
                </a:lnTo>
                <a:lnTo>
                  <a:pt x="43" y="106"/>
                </a:lnTo>
                <a:lnTo>
                  <a:pt x="43" y="77"/>
                </a:lnTo>
                <a:close/>
                <a:moveTo>
                  <a:pt x="224" y="249"/>
                </a:moveTo>
                <a:lnTo>
                  <a:pt x="224" y="249"/>
                </a:lnTo>
                <a:lnTo>
                  <a:pt x="223" y="254"/>
                </a:lnTo>
                <a:lnTo>
                  <a:pt x="222" y="260"/>
                </a:lnTo>
                <a:lnTo>
                  <a:pt x="219" y="264"/>
                </a:lnTo>
                <a:lnTo>
                  <a:pt x="216" y="268"/>
                </a:lnTo>
                <a:lnTo>
                  <a:pt x="212" y="272"/>
                </a:lnTo>
                <a:lnTo>
                  <a:pt x="207" y="274"/>
                </a:lnTo>
                <a:lnTo>
                  <a:pt x="202" y="276"/>
                </a:lnTo>
                <a:lnTo>
                  <a:pt x="196" y="277"/>
                </a:lnTo>
                <a:lnTo>
                  <a:pt x="39" y="277"/>
                </a:lnTo>
                <a:lnTo>
                  <a:pt x="39" y="277"/>
                </a:lnTo>
                <a:lnTo>
                  <a:pt x="33" y="276"/>
                </a:lnTo>
                <a:lnTo>
                  <a:pt x="28" y="274"/>
                </a:lnTo>
                <a:lnTo>
                  <a:pt x="23" y="272"/>
                </a:lnTo>
                <a:lnTo>
                  <a:pt x="19" y="268"/>
                </a:lnTo>
                <a:lnTo>
                  <a:pt x="16" y="264"/>
                </a:lnTo>
                <a:lnTo>
                  <a:pt x="13" y="260"/>
                </a:lnTo>
                <a:lnTo>
                  <a:pt x="12" y="254"/>
                </a:lnTo>
                <a:lnTo>
                  <a:pt x="11" y="249"/>
                </a:lnTo>
                <a:lnTo>
                  <a:pt x="11" y="145"/>
                </a:lnTo>
                <a:lnTo>
                  <a:pt x="11" y="145"/>
                </a:lnTo>
                <a:lnTo>
                  <a:pt x="12" y="139"/>
                </a:lnTo>
                <a:lnTo>
                  <a:pt x="13" y="134"/>
                </a:lnTo>
                <a:lnTo>
                  <a:pt x="16" y="129"/>
                </a:lnTo>
                <a:lnTo>
                  <a:pt x="19" y="125"/>
                </a:lnTo>
                <a:lnTo>
                  <a:pt x="23" y="122"/>
                </a:lnTo>
                <a:lnTo>
                  <a:pt x="28" y="119"/>
                </a:lnTo>
                <a:lnTo>
                  <a:pt x="33" y="117"/>
                </a:lnTo>
                <a:lnTo>
                  <a:pt x="39" y="117"/>
                </a:lnTo>
                <a:lnTo>
                  <a:pt x="196" y="117"/>
                </a:lnTo>
                <a:lnTo>
                  <a:pt x="196" y="117"/>
                </a:lnTo>
                <a:lnTo>
                  <a:pt x="202" y="117"/>
                </a:lnTo>
                <a:lnTo>
                  <a:pt x="207" y="119"/>
                </a:lnTo>
                <a:lnTo>
                  <a:pt x="212" y="122"/>
                </a:lnTo>
                <a:lnTo>
                  <a:pt x="216" y="125"/>
                </a:lnTo>
                <a:lnTo>
                  <a:pt x="219" y="129"/>
                </a:lnTo>
                <a:lnTo>
                  <a:pt x="222" y="134"/>
                </a:lnTo>
                <a:lnTo>
                  <a:pt x="223" y="139"/>
                </a:lnTo>
                <a:lnTo>
                  <a:pt x="224" y="145"/>
                </a:lnTo>
                <a:lnTo>
                  <a:pt x="224" y="249"/>
                </a:lnTo>
                <a:close/>
                <a:moveTo>
                  <a:pt x="117" y="149"/>
                </a:moveTo>
                <a:lnTo>
                  <a:pt x="117" y="149"/>
                </a:lnTo>
                <a:lnTo>
                  <a:pt x="113" y="149"/>
                </a:lnTo>
                <a:lnTo>
                  <a:pt x="109" y="150"/>
                </a:lnTo>
                <a:lnTo>
                  <a:pt x="106" y="152"/>
                </a:lnTo>
                <a:lnTo>
                  <a:pt x="102" y="155"/>
                </a:lnTo>
                <a:lnTo>
                  <a:pt x="100" y="158"/>
                </a:lnTo>
                <a:lnTo>
                  <a:pt x="98" y="162"/>
                </a:lnTo>
                <a:lnTo>
                  <a:pt x="97" y="166"/>
                </a:lnTo>
                <a:lnTo>
                  <a:pt x="96" y="170"/>
                </a:lnTo>
                <a:lnTo>
                  <a:pt x="96" y="202"/>
                </a:lnTo>
                <a:lnTo>
                  <a:pt x="96" y="202"/>
                </a:lnTo>
                <a:lnTo>
                  <a:pt x="97" y="206"/>
                </a:lnTo>
                <a:lnTo>
                  <a:pt x="98" y="210"/>
                </a:lnTo>
                <a:lnTo>
                  <a:pt x="100" y="214"/>
                </a:lnTo>
                <a:lnTo>
                  <a:pt x="102" y="217"/>
                </a:lnTo>
                <a:lnTo>
                  <a:pt x="106" y="220"/>
                </a:lnTo>
                <a:lnTo>
                  <a:pt x="109" y="222"/>
                </a:lnTo>
                <a:lnTo>
                  <a:pt x="113" y="223"/>
                </a:lnTo>
                <a:lnTo>
                  <a:pt x="117" y="223"/>
                </a:lnTo>
                <a:lnTo>
                  <a:pt x="117" y="223"/>
                </a:lnTo>
                <a:lnTo>
                  <a:pt x="122" y="223"/>
                </a:lnTo>
                <a:lnTo>
                  <a:pt x="126" y="222"/>
                </a:lnTo>
                <a:lnTo>
                  <a:pt x="129" y="220"/>
                </a:lnTo>
                <a:lnTo>
                  <a:pt x="133" y="217"/>
                </a:lnTo>
                <a:lnTo>
                  <a:pt x="135" y="214"/>
                </a:lnTo>
                <a:lnTo>
                  <a:pt x="137" y="210"/>
                </a:lnTo>
                <a:lnTo>
                  <a:pt x="138" y="206"/>
                </a:lnTo>
                <a:lnTo>
                  <a:pt x="139" y="202"/>
                </a:lnTo>
                <a:lnTo>
                  <a:pt x="139" y="170"/>
                </a:lnTo>
                <a:lnTo>
                  <a:pt x="139" y="170"/>
                </a:lnTo>
                <a:lnTo>
                  <a:pt x="138" y="166"/>
                </a:lnTo>
                <a:lnTo>
                  <a:pt x="137" y="162"/>
                </a:lnTo>
                <a:lnTo>
                  <a:pt x="135" y="158"/>
                </a:lnTo>
                <a:lnTo>
                  <a:pt x="133" y="155"/>
                </a:lnTo>
                <a:lnTo>
                  <a:pt x="129" y="152"/>
                </a:lnTo>
                <a:lnTo>
                  <a:pt x="126" y="150"/>
                </a:lnTo>
                <a:lnTo>
                  <a:pt x="122" y="149"/>
                </a:lnTo>
                <a:lnTo>
                  <a:pt x="117" y="149"/>
                </a:lnTo>
                <a:lnTo>
                  <a:pt x="117" y="149"/>
                </a:lnTo>
                <a:close/>
                <a:moveTo>
                  <a:pt x="128" y="202"/>
                </a:moveTo>
                <a:lnTo>
                  <a:pt x="128" y="202"/>
                </a:lnTo>
                <a:lnTo>
                  <a:pt x="127" y="206"/>
                </a:lnTo>
                <a:lnTo>
                  <a:pt x="125" y="210"/>
                </a:lnTo>
                <a:lnTo>
                  <a:pt x="122" y="212"/>
                </a:lnTo>
                <a:lnTo>
                  <a:pt x="117" y="213"/>
                </a:lnTo>
                <a:lnTo>
                  <a:pt x="117" y="213"/>
                </a:lnTo>
                <a:lnTo>
                  <a:pt x="113" y="212"/>
                </a:lnTo>
                <a:lnTo>
                  <a:pt x="110" y="210"/>
                </a:lnTo>
                <a:lnTo>
                  <a:pt x="108" y="206"/>
                </a:lnTo>
                <a:lnTo>
                  <a:pt x="107" y="202"/>
                </a:lnTo>
                <a:lnTo>
                  <a:pt x="107" y="170"/>
                </a:lnTo>
                <a:lnTo>
                  <a:pt x="107" y="170"/>
                </a:lnTo>
                <a:lnTo>
                  <a:pt x="108" y="166"/>
                </a:lnTo>
                <a:lnTo>
                  <a:pt x="110" y="163"/>
                </a:lnTo>
                <a:lnTo>
                  <a:pt x="113" y="160"/>
                </a:lnTo>
                <a:lnTo>
                  <a:pt x="117" y="159"/>
                </a:lnTo>
                <a:lnTo>
                  <a:pt x="117" y="159"/>
                </a:lnTo>
                <a:lnTo>
                  <a:pt x="122" y="160"/>
                </a:lnTo>
                <a:lnTo>
                  <a:pt x="125" y="163"/>
                </a:lnTo>
                <a:lnTo>
                  <a:pt x="127" y="166"/>
                </a:lnTo>
                <a:lnTo>
                  <a:pt x="128" y="170"/>
                </a:lnTo>
                <a:lnTo>
                  <a:pt x="128" y="202"/>
                </a:lnTo>
                <a:close/>
              </a:path>
            </a:pathLst>
          </a:custGeom>
          <a:solidFill>
            <a:schemeClr val="accent3"/>
          </a:solidFill>
          <a:ln>
            <a:noFill/>
          </a:ln>
        </p:spPr>
        <p:txBody>
          <a:bodyPr vert="horz" wrap="square" lIns="182880" tIns="91440" rIns="182880" bIns="91440" numCol="1" anchor="t" anchorCtr="0" compatLnSpc="1">
            <a:prstTxWarp prst="textNoShape">
              <a:avLst/>
            </a:prstTxWarp>
          </a:bodyPr>
          <a:lstStyle/>
          <a:p>
            <a:endParaRPr lang="en-US" sz="4800"/>
          </a:p>
        </p:txBody>
      </p:sp>
      <p:sp>
        <p:nvSpPr>
          <p:cNvPr id="87" name="Freeform 229">
            <a:extLst>
              <a:ext uri="{FF2B5EF4-FFF2-40B4-BE49-F238E27FC236}">
                <a16:creationId xmlns:a16="http://schemas.microsoft.com/office/drawing/2014/main" id="{9EBA6755-6D41-A04A-BA32-A06FA444A4FD}"/>
              </a:ext>
            </a:extLst>
          </p:cNvPr>
          <p:cNvSpPr>
            <a:spLocks noChangeAspect="1" noEditPoints="1"/>
          </p:cNvSpPr>
          <p:nvPr userDrawn="1"/>
        </p:nvSpPr>
        <p:spPr bwMode="auto">
          <a:xfrm>
            <a:off x="21344441" y="6121758"/>
            <a:ext cx="1331998" cy="1332000"/>
          </a:xfrm>
          <a:custGeom>
            <a:avLst/>
            <a:gdLst>
              <a:gd name="T0" fmla="*/ 130 w 289"/>
              <a:gd name="T1" fmla="*/ 1 h 289"/>
              <a:gd name="T2" fmla="*/ 89 w 289"/>
              <a:gd name="T3" fmla="*/ 11 h 289"/>
              <a:gd name="T4" fmla="*/ 53 w 289"/>
              <a:gd name="T5" fmla="*/ 33 h 289"/>
              <a:gd name="T6" fmla="*/ 25 w 289"/>
              <a:gd name="T7" fmla="*/ 64 h 289"/>
              <a:gd name="T8" fmla="*/ 6 w 289"/>
              <a:gd name="T9" fmla="*/ 102 h 289"/>
              <a:gd name="T10" fmla="*/ 0 w 289"/>
              <a:gd name="T11" fmla="*/ 145 h 289"/>
              <a:gd name="T12" fmla="*/ 3 w 289"/>
              <a:gd name="T13" fmla="*/ 174 h 289"/>
              <a:gd name="T14" fmla="*/ 17 w 289"/>
              <a:gd name="T15" fmla="*/ 213 h 289"/>
              <a:gd name="T16" fmla="*/ 43 w 289"/>
              <a:gd name="T17" fmla="*/ 247 h 289"/>
              <a:gd name="T18" fmla="*/ 76 w 289"/>
              <a:gd name="T19" fmla="*/ 271 h 289"/>
              <a:gd name="T20" fmla="*/ 116 w 289"/>
              <a:gd name="T21" fmla="*/ 286 h 289"/>
              <a:gd name="T22" fmla="*/ 145 w 289"/>
              <a:gd name="T23" fmla="*/ 289 h 289"/>
              <a:gd name="T24" fmla="*/ 187 w 289"/>
              <a:gd name="T25" fmla="*/ 282 h 289"/>
              <a:gd name="T26" fmla="*/ 225 w 289"/>
              <a:gd name="T27" fmla="*/ 264 h 289"/>
              <a:gd name="T28" fmla="*/ 256 w 289"/>
              <a:gd name="T29" fmla="*/ 236 h 289"/>
              <a:gd name="T30" fmla="*/ 277 w 289"/>
              <a:gd name="T31" fmla="*/ 201 h 289"/>
              <a:gd name="T32" fmla="*/ 288 w 289"/>
              <a:gd name="T33" fmla="*/ 160 h 289"/>
              <a:gd name="T34" fmla="*/ 288 w 289"/>
              <a:gd name="T35" fmla="*/ 130 h 289"/>
              <a:gd name="T36" fmla="*/ 277 w 289"/>
              <a:gd name="T37" fmla="*/ 88 h 289"/>
              <a:gd name="T38" fmla="*/ 256 w 289"/>
              <a:gd name="T39" fmla="*/ 52 h 289"/>
              <a:gd name="T40" fmla="*/ 225 w 289"/>
              <a:gd name="T41" fmla="*/ 25 h 289"/>
              <a:gd name="T42" fmla="*/ 187 w 289"/>
              <a:gd name="T43" fmla="*/ 7 h 289"/>
              <a:gd name="T44" fmla="*/ 145 w 289"/>
              <a:gd name="T45" fmla="*/ 0 h 289"/>
              <a:gd name="T46" fmla="*/ 145 w 289"/>
              <a:gd name="T47" fmla="*/ 278 h 289"/>
              <a:gd name="T48" fmla="*/ 105 w 289"/>
              <a:gd name="T49" fmla="*/ 272 h 289"/>
              <a:gd name="T50" fmla="*/ 71 w 289"/>
              <a:gd name="T51" fmla="*/ 255 h 289"/>
              <a:gd name="T52" fmla="*/ 42 w 289"/>
              <a:gd name="T53" fmla="*/ 229 h 289"/>
              <a:gd name="T54" fmla="*/ 21 w 289"/>
              <a:gd name="T55" fmla="*/ 197 h 289"/>
              <a:gd name="T56" fmla="*/ 12 w 289"/>
              <a:gd name="T57" fmla="*/ 158 h 289"/>
              <a:gd name="T58" fmla="*/ 12 w 289"/>
              <a:gd name="T59" fmla="*/ 131 h 289"/>
              <a:gd name="T60" fmla="*/ 21 w 289"/>
              <a:gd name="T61" fmla="*/ 92 h 289"/>
              <a:gd name="T62" fmla="*/ 42 w 289"/>
              <a:gd name="T63" fmla="*/ 60 h 289"/>
              <a:gd name="T64" fmla="*/ 71 w 289"/>
              <a:gd name="T65" fmla="*/ 34 h 289"/>
              <a:gd name="T66" fmla="*/ 105 w 289"/>
              <a:gd name="T67" fmla="*/ 17 h 289"/>
              <a:gd name="T68" fmla="*/ 145 w 289"/>
              <a:gd name="T69" fmla="*/ 11 h 289"/>
              <a:gd name="T70" fmla="*/ 171 w 289"/>
              <a:gd name="T71" fmla="*/ 14 h 289"/>
              <a:gd name="T72" fmla="*/ 208 w 289"/>
              <a:gd name="T73" fmla="*/ 27 h 289"/>
              <a:gd name="T74" fmla="*/ 239 w 289"/>
              <a:gd name="T75" fmla="*/ 50 h 289"/>
              <a:gd name="T76" fmla="*/ 261 w 289"/>
              <a:gd name="T77" fmla="*/ 81 h 289"/>
              <a:gd name="T78" fmla="*/ 275 w 289"/>
              <a:gd name="T79" fmla="*/ 118 h 289"/>
              <a:gd name="T80" fmla="*/ 277 w 289"/>
              <a:gd name="T81" fmla="*/ 145 h 289"/>
              <a:gd name="T82" fmla="*/ 271 w 289"/>
              <a:gd name="T83" fmla="*/ 184 h 289"/>
              <a:gd name="T84" fmla="*/ 255 w 289"/>
              <a:gd name="T85" fmla="*/ 219 h 289"/>
              <a:gd name="T86" fmla="*/ 229 w 289"/>
              <a:gd name="T87" fmla="*/ 247 h 289"/>
              <a:gd name="T88" fmla="*/ 196 w 289"/>
              <a:gd name="T89" fmla="*/ 267 h 289"/>
              <a:gd name="T90" fmla="*/ 158 w 289"/>
              <a:gd name="T91" fmla="*/ 277 h 289"/>
              <a:gd name="T92" fmla="*/ 221 w 289"/>
              <a:gd name="T93" fmla="*/ 92 h 289"/>
              <a:gd name="T94" fmla="*/ 130 w 289"/>
              <a:gd name="T95" fmla="*/ 194 h 289"/>
              <a:gd name="T96" fmla="*/ 126 w 289"/>
              <a:gd name="T97" fmla="*/ 194 h 289"/>
              <a:gd name="T98" fmla="*/ 69 w 289"/>
              <a:gd name="T99" fmla="*/ 149 h 289"/>
              <a:gd name="T100" fmla="*/ 67 w 289"/>
              <a:gd name="T101" fmla="*/ 143 h 289"/>
              <a:gd name="T102" fmla="*/ 70 w 289"/>
              <a:gd name="T103" fmla="*/ 140 h 289"/>
              <a:gd name="T104" fmla="*/ 76 w 289"/>
              <a:gd name="T105" fmla="*/ 141 h 289"/>
              <a:gd name="T106" fmla="*/ 212 w 289"/>
              <a:gd name="T107" fmla="*/ 85 h 289"/>
              <a:gd name="T108" fmla="*/ 218 w 289"/>
              <a:gd name="T109" fmla="*/ 83 h 289"/>
              <a:gd name="T110" fmla="*/ 222 w 289"/>
              <a:gd name="T111" fmla="*/ 86 h 289"/>
              <a:gd name="T112" fmla="*/ 221 w 289"/>
              <a:gd name="T113" fmla="*/ 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9" h="289">
                <a:moveTo>
                  <a:pt x="145" y="0"/>
                </a:moveTo>
                <a:lnTo>
                  <a:pt x="145" y="0"/>
                </a:lnTo>
                <a:lnTo>
                  <a:pt x="130" y="1"/>
                </a:lnTo>
                <a:lnTo>
                  <a:pt x="116" y="3"/>
                </a:lnTo>
                <a:lnTo>
                  <a:pt x="102" y="7"/>
                </a:lnTo>
                <a:lnTo>
                  <a:pt x="89" y="11"/>
                </a:lnTo>
                <a:lnTo>
                  <a:pt x="76" y="17"/>
                </a:lnTo>
                <a:lnTo>
                  <a:pt x="64" y="25"/>
                </a:lnTo>
                <a:lnTo>
                  <a:pt x="53" y="33"/>
                </a:lnTo>
                <a:lnTo>
                  <a:pt x="43" y="42"/>
                </a:lnTo>
                <a:lnTo>
                  <a:pt x="34" y="52"/>
                </a:lnTo>
                <a:lnTo>
                  <a:pt x="25" y="64"/>
                </a:lnTo>
                <a:lnTo>
                  <a:pt x="17" y="75"/>
                </a:lnTo>
                <a:lnTo>
                  <a:pt x="11" y="88"/>
                </a:lnTo>
                <a:lnTo>
                  <a:pt x="6" y="102"/>
                </a:lnTo>
                <a:lnTo>
                  <a:pt x="3" y="116"/>
                </a:lnTo>
                <a:lnTo>
                  <a:pt x="1" y="130"/>
                </a:lnTo>
                <a:lnTo>
                  <a:pt x="0" y="145"/>
                </a:lnTo>
                <a:lnTo>
                  <a:pt x="0" y="145"/>
                </a:lnTo>
                <a:lnTo>
                  <a:pt x="1" y="160"/>
                </a:lnTo>
                <a:lnTo>
                  <a:pt x="3" y="174"/>
                </a:lnTo>
                <a:lnTo>
                  <a:pt x="6" y="188"/>
                </a:lnTo>
                <a:lnTo>
                  <a:pt x="11" y="201"/>
                </a:lnTo>
                <a:lnTo>
                  <a:pt x="17" y="213"/>
                </a:lnTo>
                <a:lnTo>
                  <a:pt x="25" y="225"/>
                </a:lnTo>
                <a:lnTo>
                  <a:pt x="34" y="236"/>
                </a:lnTo>
                <a:lnTo>
                  <a:pt x="43" y="247"/>
                </a:lnTo>
                <a:lnTo>
                  <a:pt x="53" y="256"/>
                </a:lnTo>
                <a:lnTo>
                  <a:pt x="64" y="264"/>
                </a:lnTo>
                <a:lnTo>
                  <a:pt x="76" y="271"/>
                </a:lnTo>
                <a:lnTo>
                  <a:pt x="89" y="277"/>
                </a:lnTo>
                <a:lnTo>
                  <a:pt x="102" y="282"/>
                </a:lnTo>
                <a:lnTo>
                  <a:pt x="116" y="286"/>
                </a:lnTo>
                <a:lnTo>
                  <a:pt x="130" y="288"/>
                </a:lnTo>
                <a:lnTo>
                  <a:pt x="145" y="289"/>
                </a:lnTo>
                <a:lnTo>
                  <a:pt x="145" y="289"/>
                </a:lnTo>
                <a:lnTo>
                  <a:pt x="159" y="288"/>
                </a:lnTo>
                <a:lnTo>
                  <a:pt x="174" y="286"/>
                </a:lnTo>
                <a:lnTo>
                  <a:pt x="187" y="282"/>
                </a:lnTo>
                <a:lnTo>
                  <a:pt x="201" y="277"/>
                </a:lnTo>
                <a:lnTo>
                  <a:pt x="213" y="271"/>
                </a:lnTo>
                <a:lnTo>
                  <a:pt x="225" y="264"/>
                </a:lnTo>
                <a:lnTo>
                  <a:pt x="236" y="256"/>
                </a:lnTo>
                <a:lnTo>
                  <a:pt x="246" y="247"/>
                </a:lnTo>
                <a:lnTo>
                  <a:pt x="256" y="236"/>
                </a:lnTo>
                <a:lnTo>
                  <a:pt x="264" y="225"/>
                </a:lnTo>
                <a:lnTo>
                  <a:pt x="271" y="213"/>
                </a:lnTo>
                <a:lnTo>
                  <a:pt x="277" y="201"/>
                </a:lnTo>
                <a:lnTo>
                  <a:pt x="282" y="188"/>
                </a:lnTo>
                <a:lnTo>
                  <a:pt x="286" y="174"/>
                </a:lnTo>
                <a:lnTo>
                  <a:pt x="288" y="160"/>
                </a:lnTo>
                <a:lnTo>
                  <a:pt x="289" y="145"/>
                </a:lnTo>
                <a:lnTo>
                  <a:pt x="289" y="145"/>
                </a:lnTo>
                <a:lnTo>
                  <a:pt x="288" y="130"/>
                </a:lnTo>
                <a:lnTo>
                  <a:pt x="286" y="116"/>
                </a:lnTo>
                <a:lnTo>
                  <a:pt x="282" y="102"/>
                </a:lnTo>
                <a:lnTo>
                  <a:pt x="277" y="88"/>
                </a:lnTo>
                <a:lnTo>
                  <a:pt x="271" y="75"/>
                </a:lnTo>
                <a:lnTo>
                  <a:pt x="264" y="64"/>
                </a:lnTo>
                <a:lnTo>
                  <a:pt x="256" y="52"/>
                </a:lnTo>
                <a:lnTo>
                  <a:pt x="246" y="42"/>
                </a:lnTo>
                <a:lnTo>
                  <a:pt x="236" y="33"/>
                </a:lnTo>
                <a:lnTo>
                  <a:pt x="225" y="25"/>
                </a:lnTo>
                <a:lnTo>
                  <a:pt x="213" y="17"/>
                </a:lnTo>
                <a:lnTo>
                  <a:pt x="201" y="11"/>
                </a:lnTo>
                <a:lnTo>
                  <a:pt x="187" y="7"/>
                </a:lnTo>
                <a:lnTo>
                  <a:pt x="174" y="3"/>
                </a:lnTo>
                <a:lnTo>
                  <a:pt x="159" y="1"/>
                </a:lnTo>
                <a:lnTo>
                  <a:pt x="145" y="0"/>
                </a:lnTo>
                <a:lnTo>
                  <a:pt x="145" y="0"/>
                </a:lnTo>
                <a:close/>
                <a:moveTo>
                  <a:pt x="145" y="278"/>
                </a:moveTo>
                <a:lnTo>
                  <a:pt x="145" y="278"/>
                </a:lnTo>
                <a:lnTo>
                  <a:pt x="131" y="277"/>
                </a:lnTo>
                <a:lnTo>
                  <a:pt x="118" y="275"/>
                </a:lnTo>
                <a:lnTo>
                  <a:pt x="105" y="272"/>
                </a:lnTo>
                <a:lnTo>
                  <a:pt x="93" y="267"/>
                </a:lnTo>
                <a:lnTo>
                  <a:pt x="82" y="262"/>
                </a:lnTo>
                <a:lnTo>
                  <a:pt x="71" y="255"/>
                </a:lnTo>
                <a:lnTo>
                  <a:pt x="60" y="247"/>
                </a:lnTo>
                <a:lnTo>
                  <a:pt x="51" y="239"/>
                </a:lnTo>
                <a:lnTo>
                  <a:pt x="42" y="229"/>
                </a:lnTo>
                <a:lnTo>
                  <a:pt x="35" y="219"/>
                </a:lnTo>
                <a:lnTo>
                  <a:pt x="28" y="208"/>
                </a:lnTo>
                <a:lnTo>
                  <a:pt x="21" y="197"/>
                </a:lnTo>
                <a:lnTo>
                  <a:pt x="17" y="184"/>
                </a:lnTo>
                <a:lnTo>
                  <a:pt x="14" y="172"/>
                </a:lnTo>
                <a:lnTo>
                  <a:pt x="12" y="158"/>
                </a:lnTo>
                <a:lnTo>
                  <a:pt x="11" y="145"/>
                </a:lnTo>
                <a:lnTo>
                  <a:pt x="11" y="145"/>
                </a:lnTo>
                <a:lnTo>
                  <a:pt x="12" y="131"/>
                </a:lnTo>
                <a:lnTo>
                  <a:pt x="14" y="118"/>
                </a:lnTo>
                <a:lnTo>
                  <a:pt x="17" y="105"/>
                </a:lnTo>
                <a:lnTo>
                  <a:pt x="21" y="92"/>
                </a:lnTo>
                <a:lnTo>
                  <a:pt x="28" y="81"/>
                </a:lnTo>
                <a:lnTo>
                  <a:pt x="35" y="70"/>
                </a:lnTo>
                <a:lnTo>
                  <a:pt x="42" y="60"/>
                </a:lnTo>
                <a:lnTo>
                  <a:pt x="51" y="50"/>
                </a:lnTo>
                <a:lnTo>
                  <a:pt x="60" y="42"/>
                </a:lnTo>
                <a:lnTo>
                  <a:pt x="71" y="34"/>
                </a:lnTo>
                <a:lnTo>
                  <a:pt x="82" y="27"/>
                </a:lnTo>
                <a:lnTo>
                  <a:pt x="93" y="22"/>
                </a:lnTo>
                <a:lnTo>
                  <a:pt x="105" y="17"/>
                </a:lnTo>
                <a:lnTo>
                  <a:pt x="118" y="14"/>
                </a:lnTo>
                <a:lnTo>
                  <a:pt x="131" y="12"/>
                </a:lnTo>
                <a:lnTo>
                  <a:pt x="145" y="11"/>
                </a:lnTo>
                <a:lnTo>
                  <a:pt x="145" y="11"/>
                </a:lnTo>
                <a:lnTo>
                  <a:pt x="158" y="12"/>
                </a:lnTo>
                <a:lnTo>
                  <a:pt x="171" y="14"/>
                </a:lnTo>
                <a:lnTo>
                  <a:pt x="184" y="17"/>
                </a:lnTo>
                <a:lnTo>
                  <a:pt x="196" y="22"/>
                </a:lnTo>
                <a:lnTo>
                  <a:pt x="208" y="27"/>
                </a:lnTo>
                <a:lnTo>
                  <a:pt x="219" y="34"/>
                </a:lnTo>
                <a:lnTo>
                  <a:pt x="229" y="42"/>
                </a:lnTo>
                <a:lnTo>
                  <a:pt x="239" y="50"/>
                </a:lnTo>
                <a:lnTo>
                  <a:pt x="247" y="60"/>
                </a:lnTo>
                <a:lnTo>
                  <a:pt x="255" y="70"/>
                </a:lnTo>
                <a:lnTo>
                  <a:pt x="261" y="81"/>
                </a:lnTo>
                <a:lnTo>
                  <a:pt x="267" y="92"/>
                </a:lnTo>
                <a:lnTo>
                  <a:pt x="271" y="105"/>
                </a:lnTo>
                <a:lnTo>
                  <a:pt x="275" y="118"/>
                </a:lnTo>
                <a:lnTo>
                  <a:pt x="277" y="131"/>
                </a:lnTo>
                <a:lnTo>
                  <a:pt x="277" y="145"/>
                </a:lnTo>
                <a:lnTo>
                  <a:pt x="277" y="145"/>
                </a:lnTo>
                <a:lnTo>
                  <a:pt x="277" y="158"/>
                </a:lnTo>
                <a:lnTo>
                  <a:pt x="275" y="172"/>
                </a:lnTo>
                <a:lnTo>
                  <a:pt x="271" y="184"/>
                </a:lnTo>
                <a:lnTo>
                  <a:pt x="267" y="197"/>
                </a:lnTo>
                <a:lnTo>
                  <a:pt x="261" y="208"/>
                </a:lnTo>
                <a:lnTo>
                  <a:pt x="255" y="219"/>
                </a:lnTo>
                <a:lnTo>
                  <a:pt x="247" y="229"/>
                </a:lnTo>
                <a:lnTo>
                  <a:pt x="239" y="239"/>
                </a:lnTo>
                <a:lnTo>
                  <a:pt x="229" y="247"/>
                </a:lnTo>
                <a:lnTo>
                  <a:pt x="219" y="255"/>
                </a:lnTo>
                <a:lnTo>
                  <a:pt x="208" y="262"/>
                </a:lnTo>
                <a:lnTo>
                  <a:pt x="196" y="267"/>
                </a:lnTo>
                <a:lnTo>
                  <a:pt x="184" y="272"/>
                </a:lnTo>
                <a:lnTo>
                  <a:pt x="171" y="275"/>
                </a:lnTo>
                <a:lnTo>
                  <a:pt x="158" y="277"/>
                </a:lnTo>
                <a:lnTo>
                  <a:pt x="145" y="278"/>
                </a:lnTo>
                <a:lnTo>
                  <a:pt x="145" y="278"/>
                </a:lnTo>
                <a:close/>
                <a:moveTo>
                  <a:pt x="221" y="92"/>
                </a:moveTo>
                <a:lnTo>
                  <a:pt x="132" y="193"/>
                </a:lnTo>
                <a:lnTo>
                  <a:pt x="132" y="193"/>
                </a:lnTo>
                <a:lnTo>
                  <a:pt x="130" y="194"/>
                </a:lnTo>
                <a:lnTo>
                  <a:pt x="128" y="195"/>
                </a:lnTo>
                <a:lnTo>
                  <a:pt x="128" y="195"/>
                </a:lnTo>
                <a:lnTo>
                  <a:pt x="126" y="194"/>
                </a:lnTo>
                <a:lnTo>
                  <a:pt x="125" y="193"/>
                </a:lnTo>
                <a:lnTo>
                  <a:pt x="69" y="149"/>
                </a:lnTo>
                <a:lnTo>
                  <a:pt x="69" y="149"/>
                </a:lnTo>
                <a:lnTo>
                  <a:pt x="68" y="148"/>
                </a:lnTo>
                <a:lnTo>
                  <a:pt x="67" y="146"/>
                </a:lnTo>
                <a:lnTo>
                  <a:pt x="67" y="143"/>
                </a:lnTo>
                <a:lnTo>
                  <a:pt x="68" y="141"/>
                </a:lnTo>
                <a:lnTo>
                  <a:pt x="68" y="141"/>
                </a:lnTo>
                <a:lnTo>
                  <a:pt x="70" y="140"/>
                </a:lnTo>
                <a:lnTo>
                  <a:pt x="72" y="139"/>
                </a:lnTo>
                <a:lnTo>
                  <a:pt x="74" y="140"/>
                </a:lnTo>
                <a:lnTo>
                  <a:pt x="76" y="141"/>
                </a:lnTo>
                <a:lnTo>
                  <a:pt x="127" y="182"/>
                </a:lnTo>
                <a:lnTo>
                  <a:pt x="212" y="85"/>
                </a:lnTo>
                <a:lnTo>
                  <a:pt x="212" y="85"/>
                </a:lnTo>
                <a:lnTo>
                  <a:pt x="214" y="84"/>
                </a:lnTo>
                <a:lnTo>
                  <a:pt x="216" y="83"/>
                </a:lnTo>
                <a:lnTo>
                  <a:pt x="218" y="83"/>
                </a:lnTo>
                <a:lnTo>
                  <a:pt x="220" y="84"/>
                </a:lnTo>
                <a:lnTo>
                  <a:pt x="220" y="84"/>
                </a:lnTo>
                <a:lnTo>
                  <a:pt x="222" y="86"/>
                </a:lnTo>
                <a:lnTo>
                  <a:pt x="222" y="88"/>
                </a:lnTo>
                <a:lnTo>
                  <a:pt x="222" y="90"/>
                </a:lnTo>
                <a:lnTo>
                  <a:pt x="221" y="92"/>
                </a:lnTo>
                <a:lnTo>
                  <a:pt x="221" y="92"/>
                </a:lnTo>
                <a:close/>
              </a:path>
            </a:pathLst>
          </a:custGeom>
          <a:solidFill>
            <a:schemeClr val="accent3"/>
          </a:solidFill>
          <a:ln>
            <a:noFill/>
          </a:ln>
        </p:spPr>
        <p:txBody>
          <a:bodyPr vert="horz" wrap="square" lIns="182880" tIns="91440" rIns="182880" bIns="91440" numCol="1" anchor="t" anchorCtr="0" compatLnSpc="1">
            <a:prstTxWarp prst="textNoShape">
              <a:avLst/>
            </a:prstTxWarp>
          </a:bodyPr>
          <a:lstStyle/>
          <a:p>
            <a:endParaRPr lang="en-US" sz="4800"/>
          </a:p>
        </p:txBody>
      </p:sp>
      <p:sp>
        <p:nvSpPr>
          <p:cNvPr id="88" name="Rectangle 3">
            <a:extLst>
              <a:ext uri="{FF2B5EF4-FFF2-40B4-BE49-F238E27FC236}">
                <a16:creationId xmlns:a16="http://schemas.microsoft.com/office/drawing/2014/main" id="{489568B5-F643-8C43-B04C-118340ED022B}"/>
              </a:ext>
            </a:extLst>
          </p:cNvPr>
          <p:cNvSpPr/>
          <p:nvPr userDrawn="1"/>
        </p:nvSpPr>
        <p:spPr bwMode="auto">
          <a:xfrm>
            <a:off x="669927" y="1320674"/>
            <a:ext cx="23044150" cy="600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marL="0" marR="0" lvl="0" indent="0" algn="ctr" defTabSz="1828198" rtl="0" eaLnBrk="1" fontAlgn="base" latinLnBrk="0" hangingPunct="1">
              <a:lnSpc>
                <a:spcPct val="100000"/>
              </a:lnSpc>
              <a:spcBef>
                <a:spcPct val="0"/>
              </a:spcBef>
              <a:spcAft>
                <a:spcPct val="0"/>
              </a:spcAft>
              <a:buClrTx/>
              <a:buSzTx/>
              <a:buFontTx/>
              <a:buNone/>
              <a:tabLst/>
              <a:defRPr/>
            </a:pPr>
            <a:r>
              <a:rPr lang="de-DE" sz="2400" kern="1200" dirty="0">
                <a:solidFill>
                  <a:schemeClr val="bg1"/>
                </a:solidFill>
                <a:latin typeface="+mn-lt"/>
                <a:ea typeface="+mn-ea"/>
                <a:cs typeface="+mn-cs"/>
              </a:rPr>
              <a:t>CORPORATE CULTURE</a:t>
            </a:r>
            <a:endParaRPr lang="en-US" sz="2400" kern="1200" dirty="0">
              <a:solidFill>
                <a:schemeClr val="bg1"/>
              </a:solidFill>
              <a:latin typeface="+mn-lt"/>
              <a:ea typeface="+mn-ea"/>
              <a:cs typeface="+mn-cs"/>
            </a:endParaRPr>
          </a:p>
        </p:txBody>
      </p:sp>
      <p:sp>
        <p:nvSpPr>
          <p:cNvPr id="89" name="Rectangle 39">
            <a:extLst>
              <a:ext uri="{FF2B5EF4-FFF2-40B4-BE49-F238E27FC236}">
                <a16:creationId xmlns:a16="http://schemas.microsoft.com/office/drawing/2014/main" id="{B21740D9-B17A-3845-8FA5-214D330CA90A}"/>
              </a:ext>
            </a:extLst>
          </p:cNvPr>
          <p:cNvSpPr/>
          <p:nvPr userDrawn="1"/>
        </p:nvSpPr>
        <p:spPr bwMode="auto">
          <a:xfrm>
            <a:off x="669927" y="2019715"/>
            <a:ext cx="23044150" cy="1159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spAutoFit/>
          </a:bodyPr>
          <a:lstStyle/>
          <a:p>
            <a:pPr marL="0" marR="0" lvl="0" indent="0" algn="ctr" defTabSz="1828198" rtl="0" eaLnBrk="1" fontAlgn="base" latinLnBrk="0" hangingPunct="1">
              <a:lnSpc>
                <a:spcPct val="100000"/>
              </a:lnSpc>
              <a:spcBef>
                <a:spcPct val="0"/>
              </a:spcBef>
              <a:spcAft>
                <a:spcPct val="0"/>
              </a:spcAft>
              <a:buClrTx/>
              <a:buSzTx/>
              <a:buFontTx/>
              <a:buNone/>
              <a:tabLst/>
              <a:defRPr/>
            </a:pPr>
            <a:r>
              <a:rPr lang="de-DE" sz="6400" b="1" kern="1200" baseline="0" dirty="0">
                <a:solidFill>
                  <a:schemeClr val="bg1"/>
                </a:solidFill>
                <a:latin typeface="+mn-lt"/>
                <a:ea typeface="+mn-ea"/>
                <a:cs typeface="+mn-cs"/>
              </a:rPr>
              <a:t>OUR CORE VALUES</a:t>
            </a:r>
            <a:endParaRPr lang="en-US" sz="6400" b="1" kern="1200" baseline="0" dirty="0">
              <a:solidFill>
                <a:schemeClr val="bg1"/>
              </a:solidFill>
              <a:latin typeface="+mn-lt"/>
              <a:ea typeface="+mn-ea"/>
              <a:cs typeface="+mn-cs"/>
            </a:endParaRPr>
          </a:p>
        </p:txBody>
      </p:sp>
      <p:sp>
        <p:nvSpPr>
          <p:cNvPr id="90" name="Rectángulo redondeado 89">
            <a:extLst>
              <a:ext uri="{FF2B5EF4-FFF2-40B4-BE49-F238E27FC236}">
                <a16:creationId xmlns:a16="http://schemas.microsoft.com/office/drawing/2014/main" id="{449445CC-9FD8-084C-AD06-3400DDE5D25A}"/>
              </a:ext>
            </a:extLst>
          </p:cNvPr>
          <p:cNvSpPr/>
          <p:nvPr userDrawn="1"/>
        </p:nvSpPr>
        <p:spPr>
          <a:xfrm>
            <a:off x="10392000" y="1942994"/>
            <a:ext cx="3600000" cy="98182"/>
          </a:xfrm>
          <a:prstGeom prst="roundRect">
            <a:avLst>
              <a:gd name="adj" fmla="val 50000"/>
            </a:avLst>
          </a:prstGeom>
          <a:gradFill>
            <a:gsLst>
              <a:gs pos="73000">
                <a:srgbClr val="D21034"/>
              </a:gs>
              <a:gs pos="15000">
                <a:srgbClr val="0496FF"/>
              </a:gs>
            </a:gsLst>
            <a:lin ang="2100215"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CO"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93" name="Logo_SWO_Color.png" descr="Logo_SWO_Color.png">
            <a:extLst>
              <a:ext uri="{FF2B5EF4-FFF2-40B4-BE49-F238E27FC236}">
                <a16:creationId xmlns:a16="http://schemas.microsoft.com/office/drawing/2014/main" id="{3E100ED8-EE3F-644E-BF0B-9BE8A0D88255}"/>
              </a:ext>
            </a:extLst>
          </p:cNvPr>
          <p:cNvPicPr>
            <a:picLocks noChangeAspect="1"/>
          </p:cNvPicPr>
          <p:nvPr userDrawn="1"/>
        </p:nvPicPr>
        <p:blipFill>
          <a:blip r:embed="rId4"/>
          <a:stretch>
            <a:fillRect/>
          </a:stretch>
        </p:blipFill>
        <p:spPr>
          <a:xfrm>
            <a:off x="762502" y="12982218"/>
            <a:ext cx="5654102" cy="567012"/>
          </a:xfrm>
          <a:prstGeom prst="rect">
            <a:avLst/>
          </a:prstGeom>
          <a:ln w="12700">
            <a:miter lim="400000"/>
          </a:ln>
        </p:spPr>
      </p:pic>
      <p:sp>
        <p:nvSpPr>
          <p:cNvPr id="94" name="EMPOWERING COMPANIES TO TRANSFORM">
            <a:extLst>
              <a:ext uri="{FF2B5EF4-FFF2-40B4-BE49-F238E27FC236}">
                <a16:creationId xmlns:a16="http://schemas.microsoft.com/office/drawing/2014/main" id="{6F0D6D57-C74A-634F-A4DB-14D0D74A1292}"/>
              </a:ext>
            </a:extLst>
          </p:cNvPr>
          <p:cNvSpPr txBox="1"/>
          <p:nvPr userDrawn="1"/>
        </p:nvSpPr>
        <p:spPr>
          <a:xfrm>
            <a:off x="18847055" y="13094273"/>
            <a:ext cx="4735678" cy="342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1600">
                <a:latin typeface="Montserrat Regular"/>
                <a:ea typeface="Montserrat Regular"/>
                <a:cs typeface="Montserrat Regular"/>
                <a:sym typeface="Montserrat Regular"/>
              </a:defRPr>
            </a:pPr>
            <a:r>
              <a:t>EMPOWERING COMPANIES TO </a:t>
            </a:r>
            <a:r>
              <a:rPr>
                <a:latin typeface="+mn-lt"/>
                <a:ea typeface="+mn-ea"/>
                <a:cs typeface="+mn-cs"/>
                <a:sym typeface="Montserrat Bold"/>
              </a:rPr>
              <a:t>TRANSFORM</a:t>
            </a:r>
          </a:p>
        </p:txBody>
      </p:sp>
      <p:sp>
        <p:nvSpPr>
          <p:cNvPr id="95" name="CONFIDENTIAL">
            <a:extLst>
              <a:ext uri="{FF2B5EF4-FFF2-40B4-BE49-F238E27FC236}">
                <a16:creationId xmlns:a16="http://schemas.microsoft.com/office/drawing/2014/main" id="{E30D6FAB-D832-504E-8546-2D2ABBF3507E}"/>
              </a:ext>
            </a:extLst>
          </p:cNvPr>
          <p:cNvSpPr txBox="1"/>
          <p:nvPr userDrawn="1"/>
        </p:nvSpPr>
        <p:spPr>
          <a:xfrm>
            <a:off x="11088877" y="13094274"/>
            <a:ext cx="2206246"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latin typeface="Montserrat SemiBold"/>
                <a:ea typeface="Montserrat SemiBold"/>
                <a:cs typeface="Montserrat SemiBold"/>
                <a:sym typeface="Montserrat SemiBold"/>
              </a:defRPr>
            </a:lvl1pPr>
          </a:lstStyle>
          <a:p>
            <a:r>
              <a:t>CONFIDENTIAL</a:t>
            </a:r>
          </a:p>
        </p:txBody>
      </p:sp>
    </p:spTree>
    <p:extLst>
      <p:ext uri="{BB962C8B-B14F-4D97-AF65-F5344CB8AC3E}">
        <p14:creationId xmlns:p14="http://schemas.microsoft.com/office/powerpoint/2010/main" val="27618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3" name="shutterstock_1319520959.jpg" descr="shutterstock_1319520959.jpg">
            <a:extLst>
              <a:ext uri="{FF2B5EF4-FFF2-40B4-BE49-F238E27FC236}">
                <a16:creationId xmlns:a16="http://schemas.microsoft.com/office/drawing/2014/main" id="{A6F7508F-4C7C-AC40-9A0A-406B5F75BE77}"/>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027" y="-493867"/>
            <a:ext cx="24530051" cy="9157886"/>
          </a:xfrm>
          <a:custGeom>
            <a:avLst/>
            <a:gdLst/>
            <a:ahLst/>
            <a:cxnLst>
              <a:cxn ang="0">
                <a:pos x="wd2" y="hd2"/>
              </a:cxn>
              <a:cxn ang="5400000">
                <a:pos x="wd2" y="hd2"/>
              </a:cxn>
              <a:cxn ang="10800000">
                <a:pos x="wd2" y="hd2"/>
              </a:cxn>
              <a:cxn ang="16200000">
                <a:pos x="wd2" y="hd2"/>
              </a:cxn>
            </a:cxnLst>
            <a:rect l="0" t="0" r="r" b="b"/>
            <a:pathLst>
              <a:path w="21600" h="21055" extrusionOk="0">
                <a:moveTo>
                  <a:pt x="0" y="0"/>
                </a:moveTo>
                <a:lnTo>
                  <a:pt x="0" y="20404"/>
                </a:lnTo>
                <a:cubicBezTo>
                  <a:pt x="2154" y="17359"/>
                  <a:pt x="4616" y="16133"/>
                  <a:pt x="7048" y="16892"/>
                </a:cubicBezTo>
                <a:cubicBezTo>
                  <a:pt x="8371" y="17305"/>
                  <a:pt x="9651" y="18300"/>
                  <a:pt x="10946" y="19070"/>
                </a:cubicBezTo>
                <a:cubicBezTo>
                  <a:pt x="14436" y="21146"/>
                  <a:pt x="18043" y="21600"/>
                  <a:pt x="21600" y="20404"/>
                </a:cubicBezTo>
                <a:lnTo>
                  <a:pt x="21600" y="0"/>
                </a:lnTo>
                <a:lnTo>
                  <a:pt x="0" y="0"/>
                </a:lnTo>
                <a:close/>
              </a:path>
            </a:pathLst>
          </a:custGeom>
          <a:ln w="12700">
            <a:miter lim="400000"/>
          </a:ln>
        </p:spPr>
      </p:pic>
      <p:sp>
        <p:nvSpPr>
          <p:cNvPr id="4" name="Circle">
            <a:extLst>
              <a:ext uri="{FF2B5EF4-FFF2-40B4-BE49-F238E27FC236}">
                <a16:creationId xmlns:a16="http://schemas.microsoft.com/office/drawing/2014/main" id="{3E619C0B-CA1D-CB48-8AB5-0EF65CEE6011}"/>
              </a:ext>
            </a:extLst>
          </p:cNvPr>
          <p:cNvSpPr/>
          <p:nvPr userDrawn="1"/>
        </p:nvSpPr>
        <p:spPr>
          <a:xfrm>
            <a:off x="2913726" y="2419288"/>
            <a:ext cx="6453771" cy="6453771"/>
          </a:xfrm>
          <a:prstGeom prst="ellipse">
            <a:avLst/>
          </a:prstGeom>
          <a:gradFill>
            <a:gsLst>
              <a:gs pos="0">
                <a:srgbClr val="D21034"/>
              </a:gs>
              <a:gs pos="100000">
                <a:srgbClr val="8F4899"/>
              </a:gs>
            </a:gsLst>
            <a:lin ang="2100215"/>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5" name="Logo_SWO_Color.png" descr="Logo_SWO_Color.png">
            <a:extLst>
              <a:ext uri="{FF2B5EF4-FFF2-40B4-BE49-F238E27FC236}">
                <a16:creationId xmlns:a16="http://schemas.microsoft.com/office/drawing/2014/main" id="{68303884-63B1-594B-9690-724B5845ECAA}"/>
              </a:ext>
            </a:extLst>
          </p:cNvPr>
          <p:cNvPicPr>
            <a:picLocks noChangeAspect="1"/>
          </p:cNvPicPr>
          <p:nvPr userDrawn="1"/>
        </p:nvPicPr>
        <p:blipFill>
          <a:blip r:embed="rId3"/>
          <a:stretch>
            <a:fillRect/>
          </a:stretch>
        </p:blipFill>
        <p:spPr>
          <a:xfrm>
            <a:off x="762502" y="12982218"/>
            <a:ext cx="5654102" cy="567012"/>
          </a:xfrm>
          <a:prstGeom prst="rect">
            <a:avLst/>
          </a:prstGeom>
          <a:ln w="12700">
            <a:miter lim="400000"/>
          </a:ln>
        </p:spPr>
      </p:pic>
      <p:sp>
        <p:nvSpPr>
          <p:cNvPr id="6" name="EMPOWERING COMPANIES TO TRANSFORM">
            <a:extLst>
              <a:ext uri="{FF2B5EF4-FFF2-40B4-BE49-F238E27FC236}">
                <a16:creationId xmlns:a16="http://schemas.microsoft.com/office/drawing/2014/main" id="{20C42B8A-A838-6D43-94A5-A8020EBDCCA9}"/>
              </a:ext>
            </a:extLst>
          </p:cNvPr>
          <p:cNvSpPr txBox="1"/>
          <p:nvPr userDrawn="1"/>
        </p:nvSpPr>
        <p:spPr>
          <a:xfrm>
            <a:off x="18847055" y="13094273"/>
            <a:ext cx="4735678" cy="342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1600">
                <a:latin typeface="Montserrat Regular"/>
                <a:ea typeface="Montserrat Regular"/>
                <a:cs typeface="Montserrat Regular"/>
                <a:sym typeface="Montserrat Regular"/>
              </a:defRPr>
            </a:pPr>
            <a:r>
              <a:rPr dirty="0"/>
              <a:t>EMPOWERING COMPANIES TO </a:t>
            </a:r>
            <a:r>
              <a:rPr dirty="0">
                <a:latin typeface="+mn-lt"/>
                <a:ea typeface="+mn-ea"/>
                <a:cs typeface="+mn-cs"/>
                <a:sym typeface="Montserrat Bold"/>
              </a:rPr>
              <a:t>TRANSFORM</a:t>
            </a:r>
          </a:p>
        </p:txBody>
      </p:sp>
      <p:sp>
        <p:nvSpPr>
          <p:cNvPr id="7" name="CONFIDENTIAL">
            <a:extLst>
              <a:ext uri="{FF2B5EF4-FFF2-40B4-BE49-F238E27FC236}">
                <a16:creationId xmlns:a16="http://schemas.microsoft.com/office/drawing/2014/main" id="{CC6EEE37-45C4-8F48-929F-9E9716FEC601}"/>
              </a:ext>
            </a:extLst>
          </p:cNvPr>
          <p:cNvSpPr txBox="1"/>
          <p:nvPr userDrawn="1"/>
        </p:nvSpPr>
        <p:spPr>
          <a:xfrm>
            <a:off x="11088877" y="13094274"/>
            <a:ext cx="2206246"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latin typeface="Montserrat SemiBold"/>
                <a:ea typeface="Montserrat SemiBold"/>
                <a:cs typeface="Montserrat SemiBold"/>
                <a:sym typeface="Montserrat SemiBold"/>
              </a:defRPr>
            </a:lvl1pPr>
          </a:lstStyle>
          <a:p>
            <a:r>
              <a:t>CONFIDENTIAL</a:t>
            </a:r>
          </a:p>
        </p:txBody>
      </p:sp>
    </p:spTree>
    <p:extLst>
      <p:ext uri="{BB962C8B-B14F-4D97-AF65-F5344CB8AC3E}">
        <p14:creationId xmlns:p14="http://schemas.microsoft.com/office/powerpoint/2010/main" val="2223130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9" name="shutterstock_557613499.jpg" descr="shutterstock_557613499.jpg">
            <a:extLst>
              <a:ext uri="{FF2B5EF4-FFF2-40B4-BE49-F238E27FC236}">
                <a16:creationId xmlns:a16="http://schemas.microsoft.com/office/drawing/2014/main" id="{5E645401-341A-B748-AE13-B9E82851FF98}"/>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8328237" y="339165"/>
            <a:ext cx="16121461" cy="13664898"/>
          </a:xfrm>
          <a:custGeom>
            <a:avLst/>
            <a:gdLst/>
            <a:ahLst/>
            <a:cxnLst>
              <a:cxn ang="0">
                <a:pos x="wd2" y="hd2"/>
              </a:cxn>
              <a:cxn ang="5400000">
                <a:pos x="wd2" y="hd2"/>
              </a:cxn>
              <a:cxn ang="10800000">
                <a:pos x="wd2" y="hd2"/>
              </a:cxn>
              <a:cxn ang="16200000">
                <a:pos x="wd2" y="hd2"/>
              </a:cxn>
            </a:cxnLst>
            <a:rect l="0" t="0" r="r" b="b"/>
            <a:pathLst>
              <a:path w="21600" h="21568" extrusionOk="0">
                <a:moveTo>
                  <a:pt x="18385" y="2"/>
                </a:moveTo>
                <a:cubicBezTo>
                  <a:pt x="16971" y="-33"/>
                  <a:pt x="15554" y="374"/>
                  <a:pt x="14299" y="1214"/>
                </a:cubicBezTo>
                <a:cubicBezTo>
                  <a:pt x="12225" y="2601"/>
                  <a:pt x="10868" y="4983"/>
                  <a:pt x="10111" y="7635"/>
                </a:cubicBezTo>
                <a:cubicBezTo>
                  <a:pt x="9247" y="10658"/>
                  <a:pt x="8987" y="14223"/>
                  <a:pt x="6753" y="16031"/>
                </a:cubicBezTo>
                <a:cubicBezTo>
                  <a:pt x="5907" y="16716"/>
                  <a:pt x="4897" y="17017"/>
                  <a:pt x="3956" y="17494"/>
                </a:cubicBezTo>
                <a:cubicBezTo>
                  <a:pt x="2367" y="18298"/>
                  <a:pt x="1002" y="19594"/>
                  <a:pt x="0" y="21233"/>
                </a:cubicBezTo>
                <a:lnTo>
                  <a:pt x="0" y="21567"/>
                </a:lnTo>
                <a:lnTo>
                  <a:pt x="21600" y="21567"/>
                </a:lnTo>
                <a:lnTo>
                  <a:pt x="21600" y="887"/>
                </a:lnTo>
                <a:cubicBezTo>
                  <a:pt x="20582" y="322"/>
                  <a:pt x="19485" y="28"/>
                  <a:pt x="18385" y="2"/>
                </a:cubicBezTo>
                <a:close/>
              </a:path>
            </a:pathLst>
          </a:custGeom>
          <a:ln w="12700">
            <a:miter lim="400000"/>
          </a:ln>
        </p:spPr>
      </p:pic>
      <p:sp>
        <p:nvSpPr>
          <p:cNvPr id="10" name="Shape">
            <a:extLst>
              <a:ext uri="{FF2B5EF4-FFF2-40B4-BE49-F238E27FC236}">
                <a16:creationId xmlns:a16="http://schemas.microsoft.com/office/drawing/2014/main" id="{BDEC8EBE-5F9C-CB41-82BA-EF01BA66DF0F}"/>
              </a:ext>
            </a:extLst>
          </p:cNvPr>
          <p:cNvSpPr/>
          <p:nvPr userDrawn="1"/>
        </p:nvSpPr>
        <p:spPr>
          <a:xfrm>
            <a:off x="7857544" y="339259"/>
            <a:ext cx="16592175" cy="14200942"/>
          </a:xfrm>
          <a:custGeom>
            <a:avLst/>
            <a:gdLst/>
            <a:ahLst/>
            <a:cxnLst>
              <a:cxn ang="0">
                <a:pos x="wd2" y="hd2"/>
              </a:cxn>
              <a:cxn ang="5400000">
                <a:pos x="wd2" y="hd2"/>
              </a:cxn>
              <a:cxn ang="10800000">
                <a:pos x="wd2" y="hd2"/>
              </a:cxn>
              <a:cxn ang="16200000">
                <a:pos x="wd2" y="hd2"/>
              </a:cxn>
            </a:cxnLst>
            <a:rect l="0" t="0" r="r" b="b"/>
            <a:pathLst>
              <a:path w="21600" h="21219" extrusionOk="0">
                <a:moveTo>
                  <a:pt x="4456" y="16562"/>
                </a:moveTo>
                <a:cubicBezTo>
                  <a:pt x="5371" y="16111"/>
                  <a:pt x="6352" y="15825"/>
                  <a:pt x="7174" y="15177"/>
                </a:cubicBezTo>
                <a:cubicBezTo>
                  <a:pt x="9345" y="13466"/>
                  <a:pt x="9597" y="10090"/>
                  <a:pt x="10436" y="7228"/>
                </a:cubicBezTo>
                <a:cubicBezTo>
                  <a:pt x="11173" y="4718"/>
                  <a:pt x="12490" y="2463"/>
                  <a:pt x="14506" y="1150"/>
                </a:cubicBezTo>
                <a:cubicBezTo>
                  <a:pt x="16675" y="-264"/>
                  <a:pt x="19339" y="-381"/>
                  <a:pt x="21600" y="840"/>
                </a:cubicBezTo>
                <a:lnTo>
                  <a:pt x="21600" y="21219"/>
                </a:lnTo>
                <a:lnTo>
                  <a:pt x="0" y="21219"/>
                </a:lnTo>
                <a:cubicBezTo>
                  <a:pt x="989" y="19138"/>
                  <a:pt x="2559" y="17497"/>
                  <a:pt x="4456" y="16562"/>
                </a:cubicBezTo>
                <a:close/>
              </a:path>
            </a:pathLst>
          </a:custGeom>
          <a:gradFill>
            <a:gsLst>
              <a:gs pos="0">
                <a:srgbClr val="D21034">
                  <a:alpha val="64830"/>
                </a:srgbClr>
              </a:gs>
              <a:gs pos="100000">
                <a:srgbClr val="0496FF">
                  <a:alpha val="64830"/>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a:p>
        </p:txBody>
      </p:sp>
      <p:pic>
        <p:nvPicPr>
          <p:cNvPr id="12" name="Logo_SWO_Color.png" descr="Logo_SWO_Color.png">
            <a:extLst>
              <a:ext uri="{FF2B5EF4-FFF2-40B4-BE49-F238E27FC236}">
                <a16:creationId xmlns:a16="http://schemas.microsoft.com/office/drawing/2014/main" id="{E6B70B2C-35F9-E544-BDC2-BC0FDC5DB142}"/>
              </a:ext>
            </a:extLst>
          </p:cNvPr>
          <p:cNvPicPr>
            <a:picLocks noChangeAspect="1"/>
          </p:cNvPicPr>
          <p:nvPr userDrawn="1"/>
        </p:nvPicPr>
        <p:blipFill>
          <a:blip r:embed="rId3"/>
          <a:stretch>
            <a:fillRect/>
          </a:stretch>
        </p:blipFill>
        <p:spPr>
          <a:xfrm>
            <a:off x="762502" y="12982218"/>
            <a:ext cx="5654102" cy="567012"/>
          </a:xfrm>
          <a:prstGeom prst="rect">
            <a:avLst/>
          </a:prstGeom>
          <a:ln w="12700">
            <a:miter lim="400000"/>
          </a:ln>
        </p:spPr>
      </p:pic>
      <p:sp>
        <p:nvSpPr>
          <p:cNvPr id="13" name="EMPOWERING COMPANIES TO TRANSFORM">
            <a:extLst>
              <a:ext uri="{FF2B5EF4-FFF2-40B4-BE49-F238E27FC236}">
                <a16:creationId xmlns:a16="http://schemas.microsoft.com/office/drawing/2014/main" id="{505DF888-B4C4-FB4A-95FF-318B7B8FA509}"/>
              </a:ext>
            </a:extLst>
          </p:cNvPr>
          <p:cNvSpPr txBox="1"/>
          <p:nvPr userDrawn="1"/>
        </p:nvSpPr>
        <p:spPr>
          <a:xfrm>
            <a:off x="18817005" y="13103629"/>
            <a:ext cx="4765728" cy="324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1600">
                <a:latin typeface="Montserrat Regular"/>
                <a:ea typeface="Montserrat Regular"/>
                <a:cs typeface="Montserrat Regular"/>
                <a:sym typeface="Montserrat Regular"/>
              </a:defRPr>
            </a:pPr>
            <a:r>
              <a:rPr dirty="0">
                <a:solidFill>
                  <a:schemeClr val="bg1"/>
                </a:solidFill>
              </a:rPr>
              <a:t>EMPOWERING COMPANIES TO </a:t>
            </a:r>
            <a:r>
              <a:rPr dirty="0">
                <a:solidFill>
                  <a:schemeClr val="bg1"/>
                </a:solidFill>
                <a:latin typeface="+mn-lt"/>
                <a:ea typeface="+mn-ea"/>
                <a:cs typeface="+mn-cs"/>
                <a:sym typeface="Montserrat Bold"/>
              </a:rPr>
              <a:t>TRANSFORM</a:t>
            </a:r>
          </a:p>
        </p:txBody>
      </p:sp>
      <p:sp>
        <p:nvSpPr>
          <p:cNvPr id="14" name="CONFIDENTIAL">
            <a:extLst>
              <a:ext uri="{FF2B5EF4-FFF2-40B4-BE49-F238E27FC236}">
                <a16:creationId xmlns:a16="http://schemas.microsoft.com/office/drawing/2014/main" id="{6476A1EE-9D13-BB4E-94C3-9E3E2CD48F11}"/>
              </a:ext>
            </a:extLst>
          </p:cNvPr>
          <p:cNvSpPr txBox="1"/>
          <p:nvPr userDrawn="1"/>
        </p:nvSpPr>
        <p:spPr>
          <a:xfrm>
            <a:off x="11080959" y="13103629"/>
            <a:ext cx="2222082" cy="324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latin typeface="Montserrat SemiBold"/>
                <a:ea typeface="Montserrat SemiBold"/>
                <a:cs typeface="Montserrat SemiBold"/>
                <a:sym typeface="Montserrat SemiBold"/>
              </a:defRPr>
            </a:lvl1pPr>
          </a:lstStyle>
          <a:p>
            <a:r>
              <a:rPr dirty="0">
                <a:solidFill>
                  <a:schemeClr val="bg1"/>
                </a:solidFill>
              </a:rPr>
              <a:t>CONFIDENTIAL</a:t>
            </a:r>
          </a:p>
        </p:txBody>
      </p:sp>
    </p:spTree>
    <p:extLst>
      <p:ext uri="{BB962C8B-B14F-4D97-AF65-F5344CB8AC3E}">
        <p14:creationId xmlns:p14="http://schemas.microsoft.com/office/powerpoint/2010/main" val="299188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1C9E8E8E-B4BD-8D4B-9CAF-5D38EF5DD737}"/>
              </a:ext>
            </a:extLst>
          </p:cNvPr>
          <p:cNvGrpSpPr/>
          <p:nvPr userDrawn="1"/>
        </p:nvGrpSpPr>
        <p:grpSpPr>
          <a:xfrm>
            <a:off x="-6803478" y="-202544"/>
            <a:ext cx="30107033" cy="14730217"/>
            <a:chOff x="-5749927" y="-172175"/>
            <a:chExt cx="30107033" cy="14730217"/>
          </a:xfrm>
        </p:grpSpPr>
        <p:pic>
          <p:nvPicPr>
            <p:cNvPr id="7" name="Imagen 6">
              <a:extLst>
                <a:ext uri="{FF2B5EF4-FFF2-40B4-BE49-F238E27FC236}">
                  <a16:creationId xmlns:a16="http://schemas.microsoft.com/office/drawing/2014/main" id="{343A82A2-FB89-E14C-8678-38BF34DE7E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49927" y="-172175"/>
              <a:ext cx="22095325" cy="14730217"/>
            </a:xfrm>
            <a:prstGeom prst="rect">
              <a:avLst/>
            </a:prstGeom>
          </p:spPr>
        </p:pic>
        <p:sp>
          <p:nvSpPr>
            <p:cNvPr id="8" name="Forma libre 7">
              <a:extLst>
                <a:ext uri="{FF2B5EF4-FFF2-40B4-BE49-F238E27FC236}">
                  <a16:creationId xmlns:a16="http://schemas.microsoft.com/office/drawing/2014/main" id="{CDF21DBA-9AB0-AC4E-BFCA-2FAE7C613373}"/>
                </a:ext>
              </a:extLst>
            </p:cNvPr>
            <p:cNvSpPr/>
            <p:nvPr/>
          </p:nvSpPr>
          <p:spPr>
            <a:xfrm flipH="1">
              <a:off x="46660" y="328709"/>
              <a:ext cx="16059318" cy="13376480"/>
            </a:xfrm>
            <a:custGeom>
              <a:avLst/>
              <a:gdLst>
                <a:gd name="connsiteX0" fmla="*/ 13664502 w 16059318"/>
                <a:gd name="connsiteY0" fmla="*/ 1284 h 13376480"/>
                <a:gd name="connsiteX1" fmla="*/ 10614748 w 16059318"/>
                <a:gd name="connsiteY1" fmla="*/ 769383 h 13376480"/>
                <a:gd name="connsiteX2" fmla="*/ 7488352 w 16059318"/>
                <a:gd name="connsiteY2" fmla="*/ 4837121 h 13376480"/>
                <a:gd name="connsiteX3" fmla="*/ 4982626 w 16059318"/>
                <a:gd name="connsiteY3" fmla="*/ 10157037 h 13376480"/>
                <a:gd name="connsiteX4" fmla="*/ 2894778 w 16059318"/>
                <a:gd name="connsiteY4" fmla="*/ 11083956 h 13376480"/>
                <a:gd name="connsiteX5" fmla="*/ 122286 w 16059318"/>
                <a:gd name="connsiteY5" fmla="*/ 13214135 h 13376480"/>
                <a:gd name="connsiteX6" fmla="*/ 0 w 16059318"/>
                <a:gd name="connsiteY6" fmla="*/ 13376480 h 13376480"/>
                <a:gd name="connsiteX7" fmla="*/ 16059318 w 16059318"/>
                <a:gd name="connsiteY7" fmla="*/ 13376480 h 13376480"/>
                <a:gd name="connsiteX8" fmla="*/ 16059318 w 16059318"/>
                <a:gd name="connsiteY8" fmla="*/ 559863 h 13376480"/>
                <a:gd name="connsiteX9" fmla="*/ 15734938 w 16059318"/>
                <a:gd name="connsiteY9" fmla="*/ 419183 h 13376480"/>
                <a:gd name="connsiteX10" fmla="*/ 13664502 w 16059318"/>
                <a:gd name="connsiteY10" fmla="*/ 1284 h 1337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59318" h="13376480">
                  <a:moveTo>
                    <a:pt x="13664502" y="1284"/>
                  </a:moveTo>
                  <a:cubicBezTo>
                    <a:pt x="12609455" y="-20587"/>
                    <a:pt x="11551947" y="237074"/>
                    <a:pt x="10614748" y="769383"/>
                  </a:cubicBezTo>
                  <a:cubicBezTo>
                    <a:pt x="9066145" y="1648116"/>
                    <a:pt x="8054483" y="3157289"/>
                    <a:pt x="7488352" y="4837121"/>
                  </a:cubicBezTo>
                  <a:cubicBezTo>
                    <a:pt x="6843869" y="6752532"/>
                    <a:pt x="6650294" y="9011940"/>
                    <a:pt x="4982626" y="10157037"/>
                  </a:cubicBezTo>
                  <a:cubicBezTo>
                    <a:pt x="4351202" y="10590714"/>
                    <a:pt x="3597641" y="10782122"/>
                    <a:pt x="2894778" y="11083956"/>
                  </a:cubicBezTo>
                  <a:cubicBezTo>
                    <a:pt x="1801884" y="11553272"/>
                    <a:pt x="850282" y="12288365"/>
                    <a:pt x="122286" y="13214135"/>
                  </a:cubicBezTo>
                  <a:lnTo>
                    <a:pt x="0" y="13376480"/>
                  </a:lnTo>
                  <a:lnTo>
                    <a:pt x="16059318" y="13376480"/>
                  </a:lnTo>
                  <a:lnTo>
                    <a:pt x="16059318" y="559863"/>
                  </a:lnTo>
                  <a:lnTo>
                    <a:pt x="15734938" y="419183"/>
                  </a:lnTo>
                  <a:cubicBezTo>
                    <a:pt x="15070138" y="154682"/>
                    <a:pt x="14367867" y="15865"/>
                    <a:pt x="13664502" y="1284"/>
                  </a:cubicBezTo>
                  <a:close/>
                </a:path>
              </a:pathLst>
            </a:custGeom>
            <a:gradFill>
              <a:gsLst>
                <a:gs pos="0">
                  <a:srgbClr val="D21034">
                    <a:alpha val="64830"/>
                  </a:srgbClr>
                </a:gs>
                <a:gs pos="100000">
                  <a:srgbClr val="0496FF">
                    <a:alpha val="64830"/>
                  </a:srgbClr>
                </a:gs>
              </a:gsLst>
              <a:lin ang="8100000"/>
            </a:gradFill>
            <a:ln w="12700">
              <a:miter lim="400000"/>
            </a:ln>
          </p:spPr>
          <p:txBody>
            <a:bodyPr wrap="square" lIns="50800" tIns="50800" rIns="50800" bIns="50800" anchor="ctr">
              <a:noAutofit/>
            </a:bodyPr>
            <a:lstStyle/>
            <a:p>
              <a:pPr algn="l">
                <a:lnSpc>
                  <a:spcPct val="90000"/>
                </a:lnSpc>
                <a:spcBef>
                  <a:spcPts val="4500"/>
                </a:spcBef>
                <a:defRPr sz="4800">
                  <a:solidFill>
                    <a:srgbClr val="000000"/>
                  </a:solidFill>
                </a:defRPr>
              </a:pPr>
              <a:endParaRPr/>
            </a:p>
          </p:txBody>
        </p:sp>
        <p:sp>
          <p:nvSpPr>
            <p:cNvPr id="9" name="Forma libre 8">
              <a:extLst>
                <a:ext uri="{FF2B5EF4-FFF2-40B4-BE49-F238E27FC236}">
                  <a16:creationId xmlns:a16="http://schemas.microsoft.com/office/drawing/2014/main" id="{23D7ADE9-2E6B-CA4F-BEF8-B90E33752BE4}"/>
                </a:ext>
              </a:extLst>
            </p:cNvPr>
            <p:cNvSpPr/>
            <p:nvPr/>
          </p:nvSpPr>
          <p:spPr>
            <a:xfrm flipH="1">
              <a:off x="-26894" y="0"/>
              <a:ext cx="24384000" cy="13716000"/>
            </a:xfrm>
            <a:custGeom>
              <a:avLst/>
              <a:gdLst>
                <a:gd name="connsiteX0" fmla="*/ 24384000 w 24384000"/>
                <a:gd name="connsiteY0" fmla="*/ 0 h 13716000"/>
                <a:gd name="connsiteX1" fmla="*/ 0 w 24384000"/>
                <a:gd name="connsiteY1" fmla="*/ 0 h 13716000"/>
                <a:gd name="connsiteX2" fmla="*/ 0 w 24384000"/>
                <a:gd name="connsiteY2" fmla="*/ 13716000 h 13716000"/>
                <a:gd name="connsiteX3" fmla="*/ 8324682 w 24384000"/>
                <a:gd name="connsiteY3" fmla="*/ 13716000 h 13716000"/>
                <a:gd name="connsiteX4" fmla="*/ 8446968 w 24384000"/>
                <a:gd name="connsiteY4" fmla="*/ 13553655 h 13716000"/>
                <a:gd name="connsiteX5" fmla="*/ 11219460 w 24384000"/>
                <a:gd name="connsiteY5" fmla="*/ 11423476 h 13716000"/>
                <a:gd name="connsiteX6" fmla="*/ 13307308 w 24384000"/>
                <a:gd name="connsiteY6" fmla="*/ 10496557 h 13716000"/>
                <a:gd name="connsiteX7" fmla="*/ 15813034 w 24384000"/>
                <a:gd name="connsiteY7" fmla="*/ 5176641 h 13716000"/>
                <a:gd name="connsiteX8" fmla="*/ 18939430 w 24384000"/>
                <a:gd name="connsiteY8" fmla="*/ 1108903 h 13716000"/>
                <a:gd name="connsiteX9" fmla="*/ 24059620 w 24384000"/>
                <a:gd name="connsiteY9" fmla="*/ 758703 h 13716000"/>
                <a:gd name="connsiteX10" fmla="*/ 24384000 w 24384000"/>
                <a:gd name="connsiteY10" fmla="*/ 899383 h 13716000"/>
                <a:gd name="connsiteX11" fmla="*/ 24384000 w 24384000"/>
                <a:gd name="connsiteY11"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4000" h="13716000">
                  <a:moveTo>
                    <a:pt x="24384000" y="0"/>
                  </a:moveTo>
                  <a:lnTo>
                    <a:pt x="0" y="0"/>
                  </a:lnTo>
                  <a:lnTo>
                    <a:pt x="0" y="13716000"/>
                  </a:lnTo>
                  <a:lnTo>
                    <a:pt x="8324682" y="13716000"/>
                  </a:lnTo>
                  <a:lnTo>
                    <a:pt x="8446968" y="13553655"/>
                  </a:lnTo>
                  <a:cubicBezTo>
                    <a:pt x="9174964" y="12627885"/>
                    <a:pt x="10126566" y="11892792"/>
                    <a:pt x="11219460" y="11423476"/>
                  </a:cubicBezTo>
                  <a:cubicBezTo>
                    <a:pt x="11922323" y="11121642"/>
                    <a:pt x="12675884" y="10930234"/>
                    <a:pt x="13307308" y="10496557"/>
                  </a:cubicBezTo>
                  <a:cubicBezTo>
                    <a:pt x="14974976" y="9351460"/>
                    <a:pt x="15168551" y="7092052"/>
                    <a:pt x="15813034" y="5176641"/>
                  </a:cubicBezTo>
                  <a:cubicBezTo>
                    <a:pt x="16379165" y="3496809"/>
                    <a:pt x="17390827" y="1987636"/>
                    <a:pt x="18939430" y="1108903"/>
                  </a:cubicBezTo>
                  <a:cubicBezTo>
                    <a:pt x="20501428" y="221720"/>
                    <a:pt x="22397618" y="97451"/>
                    <a:pt x="24059620" y="758703"/>
                  </a:cubicBezTo>
                  <a:lnTo>
                    <a:pt x="24384000" y="899383"/>
                  </a:lnTo>
                  <a:lnTo>
                    <a:pt x="24384000" y="0"/>
                  </a:lnTo>
                  <a:close/>
                </a:path>
              </a:pathLst>
            </a:custGeom>
            <a:solidFill>
              <a:srgbClr val="FFFFFF"/>
            </a:solidFill>
            <a:ln w="12700">
              <a:miter lim="400000"/>
            </a:ln>
          </p:spPr>
          <p:txBody>
            <a:bodyPr wrap="square" lIns="50800" tIns="50800" rIns="50800" bIns="50800" anchor="ctr">
              <a:noAutofit/>
            </a:bodyPr>
            <a:lstStyle/>
            <a:p>
              <a:pPr algn="l">
                <a:lnSpc>
                  <a:spcPct val="90000"/>
                </a:lnSpc>
                <a:spcBef>
                  <a:spcPts val="4500"/>
                </a:spcBef>
                <a:defRPr sz="4800">
                  <a:solidFill>
                    <a:srgbClr val="000000"/>
                  </a:solidFill>
                </a:defRPr>
              </a:pPr>
              <a:endParaRPr/>
            </a:p>
          </p:txBody>
        </p:sp>
      </p:grpSp>
      <p:sp>
        <p:nvSpPr>
          <p:cNvPr id="11" name="CONFIDENTIAL">
            <a:extLst>
              <a:ext uri="{FF2B5EF4-FFF2-40B4-BE49-F238E27FC236}">
                <a16:creationId xmlns:a16="http://schemas.microsoft.com/office/drawing/2014/main" id="{F254A9CC-7B83-FA4D-9768-18A4486CC263}"/>
              </a:ext>
            </a:extLst>
          </p:cNvPr>
          <p:cNvSpPr txBox="1"/>
          <p:nvPr userDrawn="1"/>
        </p:nvSpPr>
        <p:spPr>
          <a:xfrm>
            <a:off x="11080959" y="13110616"/>
            <a:ext cx="2222082" cy="324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latin typeface="Montserrat SemiBold"/>
                <a:ea typeface="Montserrat SemiBold"/>
                <a:cs typeface="Montserrat SemiBold"/>
                <a:sym typeface="Montserrat SemiBold"/>
              </a:defRPr>
            </a:lvl1pPr>
          </a:lstStyle>
          <a:p>
            <a:r>
              <a:rPr dirty="0">
                <a:solidFill>
                  <a:schemeClr val="bg1"/>
                </a:solidFill>
              </a:rPr>
              <a:t>CONFIDENTIAL</a:t>
            </a:r>
          </a:p>
        </p:txBody>
      </p:sp>
      <p:pic>
        <p:nvPicPr>
          <p:cNvPr id="14" name="Logo_SWO_Blanco.png" descr="Logo_SWO_Blanco.png">
            <a:extLst>
              <a:ext uri="{FF2B5EF4-FFF2-40B4-BE49-F238E27FC236}">
                <a16:creationId xmlns:a16="http://schemas.microsoft.com/office/drawing/2014/main" id="{538AF0A1-2C12-E34A-AA8F-912598407F1B}"/>
              </a:ext>
            </a:extLst>
          </p:cNvPr>
          <p:cNvPicPr>
            <a:picLocks noChangeAspect="1"/>
          </p:cNvPicPr>
          <p:nvPr userDrawn="1"/>
        </p:nvPicPr>
        <p:blipFill>
          <a:blip r:embed="rId3"/>
          <a:stretch>
            <a:fillRect/>
          </a:stretch>
        </p:blipFill>
        <p:spPr>
          <a:xfrm>
            <a:off x="762000" y="12989336"/>
            <a:ext cx="5651500" cy="566751"/>
          </a:xfrm>
          <a:prstGeom prst="rect">
            <a:avLst/>
          </a:prstGeom>
          <a:ln w="12700">
            <a:miter lim="400000"/>
          </a:ln>
        </p:spPr>
      </p:pic>
      <p:pic>
        <p:nvPicPr>
          <p:cNvPr id="15" name="Logo_SWO_Blanco.png" descr="Logo_SWO_Blanco.png">
            <a:extLst>
              <a:ext uri="{FF2B5EF4-FFF2-40B4-BE49-F238E27FC236}">
                <a16:creationId xmlns:a16="http://schemas.microsoft.com/office/drawing/2014/main" id="{187C0FDB-00C9-3445-A560-901D73E2D8E9}"/>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762000" y="12989336"/>
            <a:ext cx="3125222" cy="566751"/>
          </a:xfrm>
          <a:prstGeom prst="rect">
            <a:avLst/>
          </a:prstGeom>
          <a:ln w="12700">
            <a:miter lim="400000"/>
          </a:ln>
        </p:spPr>
      </p:pic>
      <p:sp>
        <p:nvSpPr>
          <p:cNvPr id="16" name="EMPOWERING COMPANIES TO TRANSFORM">
            <a:extLst>
              <a:ext uri="{FF2B5EF4-FFF2-40B4-BE49-F238E27FC236}">
                <a16:creationId xmlns:a16="http://schemas.microsoft.com/office/drawing/2014/main" id="{0C440301-07BC-F348-B88A-646AA3B33528}"/>
              </a:ext>
            </a:extLst>
          </p:cNvPr>
          <p:cNvSpPr txBox="1"/>
          <p:nvPr userDrawn="1"/>
        </p:nvSpPr>
        <p:spPr>
          <a:xfrm>
            <a:off x="18847055" y="13101260"/>
            <a:ext cx="4735678" cy="342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1600">
                <a:latin typeface="Montserrat Regular"/>
                <a:ea typeface="Montserrat Regular"/>
                <a:cs typeface="Montserrat Regular"/>
                <a:sym typeface="Montserrat Regular"/>
              </a:defRPr>
            </a:pPr>
            <a:r>
              <a:rPr dirty="0"/>
              <a:t>EMPOWERING COMPANIES TO </a:t>
            </a:r>
            <a:r>
              <a:rPr dirty="0">
                <a:latin typeface="+mn-lt"/>
                <a:ea typeface="+mn-ea"/>
                <a:cs typeface="+mn-cs"/>
                <a:sym typeface="Montserrat Bold"/>
              </a:rPr>
              <a:t>TRANSFORM</a:t>
            </a:r>
          </a:p>
        </p:txBody>
      </p:sp>
    </p:spTree>
    <p:extLst>
      <p:ext uri="{BB962C8B-B14F-4D97-AF65-F5344CB8AC3E}">
        <p14:creationId xmlns:p14="http://schemas.microsoft.com/office/powerpoint/2010/main" val="37478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3" name="shutterstock_662833933.jpg">
            <a:extLst>
              <a:ext uri="{FF2B5EF4-FFF2-40B4-BE49-F238E27FC236}">
                <a16:creationId xmlns:a16="http://schemas.microsoft.com/office/drawing/2014/main" id="{59AED22A-14E0-4247-9FDA-DF057F6289A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5340012" y="-5160"/>
            <a:ext cx="9043988" cy="137159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459" y="21600"/>
                </a:lnTo>
                <a:cubicBezTo>
                  <a:pt x="18014" y="20315"/>
                  <a:pt x="18190" y="18972"/>
                  <a:pt x="17974" y="17643"/>
                </a:cubicBezTo>
                <a:cubicBezTo>
                  <a:pt x="17240" y="13111"/>
                  <a:pt x="12103" y="8909"/>
                  <a:pt x="14231" y="4465"/>
                </a:cubicBezTo>
                <a:cubicBezTo>
                  <a:pt x="15308" y="2217"/>
                  <a:pt x="18116" y="518"/>
                  <a:pt x="21600" y="0"/>
                </a:cubicBezTo>
                <a:lnTo>
                  <a:pt x="0" y="0"/>
                </a:lnTo>
                <a:close/>
              </a:path>
            </a:pathLst>
          </a:custGeom>
          <a:noFill/>
          <a:ln w="12700">
            <a:miter lim="400000"/>
          </a:ln>
        </p:spPr>
      </p:pic>
      <p:sp>
        <p:nvSpPr>
          <p:cNvPr id="4" name="Shape">
            <a:extLst>
              <a:ext uri="{FF2B5EF4-FFF2-40B4-BE49-F238E27FC236}">
                <a16:creationId xmlns:a16="http://schemas.microsoft.com/office/drawing/2014/main" id="{7A4A2655-D386-3E45-A16E-FB6DB41ADD91}"/>
              </a:ext>
            </a:extLst>
          </p:cNvPr>
          <p:cNvSpPr/>
          <p:nvPr userDrawn="1"/>
        </p:nvSpPr>
        <p:spPr>
          <a:xfrm flipH="1">
            <a:off x="15310363" y="554"/>
            <a:ext cx="9073637" cy="137310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18094" y="505"/>
                  <a:pt x="15265" y="2211"/>
                  <a:pt x="14185" y="4472"/>
                </a:cubicBezTo>
                <a:cubicBezTo>
                  <a:pt x="12064" y="8911"/>
                  <a:pt x="17183" y="13109"/>
                  <a:pt x="17915" y="17636"/>
                </a:cubicBezTo>
                <a:cubicBezTo>
                  <a:pt x="18131" y="18966"/>
                  <a:pt x="17955" y="20312"/>
                  <a:pt x="17398" y="21599"/>
                </a:cubicBezTo>
                <a:lnTo>
                  <a:pt x="0" y="21600"/>
                </a:lnTo>
                <a:lnTo>
                  <a:pt x="0" y="0"/>
                </a:lnTo>
                <a:close/>
              </a:path>
            </a:pathLst>
          </a:custGeom>
          <a:gradFill>
            <a:gsLst>
              <a:gs pos="0">
                <a:srgbClr val="0496FF">
                  <a:alpha val="64830"/>
                </a:srgbClr>
              </a:gs>
              <a:gs pos="100000">
                <a:srgbClr val="D21034">
                  <a:alpha val="64830"/>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dirty="0"/>
          </a:p>
        </p:txBody>
      </p:sp>
      <p:pic>
        <p:nvPicPr>
          <p:cNvPr id="6" name="Logo_SWO_Color.png" descr="Logo_SWO_Color.png">
            <a:extLst>
              <a:ext uri="{FF2B5EF4-FFF2-40B4-BE49-F238E27FC236}">
                <a16:creationId xmlns:a16="http://schemas.microsoft.com/office/drawing/2014/main" id="{08B88B95-4B37-E148-A99D-BA0C62942A69}"/>
              </a:ext>
            </a:extLst>
          </p:cNvPr>
          <p:cNvPicPr>
            <a:picLocks noChangeAspect="1"/>
          </p:cNvPicPr>
          <p:nvPr userDrawn="1"/>
        </p:nvPicPr>
        <p:blipFill>
          <a:blip r:embed="rId3"/>
          <a:stretch>
            <a:fillRect/>
          </a:stretch>
        </p:blipFill>
        <p:spPr>
          <a:xfrm>
            <a:off x="762502" y="12982218"/>
            <a:ext cx="5654102" cy="567012"/>
          </a:xfrm>
          <a:prstGeom prst="rect">
            <a:avLst/>
          </a:prstGeom>
          <a:ln w="12700">
            <a:miter lim="400000"/>
          </a:ln>
        </p:spPr>
      </p:pic>
      <p:sp>
        <p:nvSpPr>
          <p:cNvPr id="7" name="EMPOWERING COMPANIES TO TRANSFORM">
            <a:extLst>
              <a:ext uri="{FF2B5EF4-FFF2-40B4-BE49-F238E27FC236}">
                <a16:creationId xmlns:a16="http://schemas.microsoft.com/office/drawing/2014/main" id="{EC198BD2-5B61-9C4B-9AA2-3A08FAA98980}"/>
              </a:ext>
            </a:extLst>
          </p:cNvPr>
          <p:cNvSpPr txBox="1"/>
          <p:nvPr userDrawn="1"/>
        </p:nvSpPr>
        <p:spPr>
          <a:xfrm>
            <a:off x="18817005" y="13103628"/>
            <a:ext cx="4765728" cy="324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1600">
                <a:latin typeface="Montserrat Regular"/>
                <a:ea typeface="Montserrat Regular"/>
                <a:cs typeface="Montserrat Regular"/>
                <a:sym typeface="Montserrat Regular"/>
              </a:defRPr>
            </a:pPr>
            <a:r>
              <a:rPr dirty="0">
                <a:solidFill>
                  <a:schemeClr val="bg1"/>
                </a:solidFill>
              </a:rPr>
              <a:t>EMPOWERING COMPANIES TO </a:t>
            </a:r>
            <a:r>
              <a:rPr dirty="0">
                <a:solidFill>
                  <a:schemeClr val="bg1"/>
                </a:solidFill>
                <a:latin typeface="+mn-lt"/>
                <a:ea typeface="+mn-ea"/>
                <a:cs typeface="+mn-cs"/>
                <a:sym typeface="Montserrat Bold"/>
              </a:rPr>
              <a:t>TRANSFORM</a:t>
            </a:r>
          </a:p>
        </p:txBody>
      </p:sp>
      <p:sp>
        <p:nvSpPr>
          <p:cNvPr id="8" name="CONFIDENTIAL">
            <a:extLst>
              <a:ext uri="{FF2B5EF4-FFF2-40B4-BE49-F238E27FC236}">
                <a16:creationId xmlns:a16="http://schemas.microsoft.com/office/drawing/2014/main" id="{4D65EDFC-BF15-BA4B-94C4-EF828C7B4CF9}"/>
              </a:ext>
            </a:extLst>
          </p:cNvPr>
          <p:cNvSpPr txBox="1"/>
          <p:nvPr userDrawn="1"/>
        </p:nvSpPr>
        <p:spPr>
          <a:xfrm>
            <a:off x="11088877" y="13094274"/>
            <a:ext cx="2206246"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latin typeface="Montserrat SemiBold"/>
                <a:ea typeface="Montserrat SemiBold"/>
                <a:cs typeface="Montserrat SemiBold"/>
                <a:sym typeface="Montserrat SemiBold"/>
              </a:defRPr>
            </a:lvl1pPr>
          </a:lstStyle>
          <a:p>
            <a:r>
              <a:t>CONFIDENTIAL</a:t>
            </a:r>
          </a:p>
        </p:txBody>
      </p:sp>
    </p:spTree>
    <p:extLst>
      <p:ext uri="{BB962C8B-B14F-4D97-AF65-F5344CB8AC3E}">
        <p14:creationId xmlns:p14="http://schemas.microsoft.com/office/powerpoint/2010/main" val="138301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7C64DE92-A6C3-D84D-805C-FB93E38A1C13}"/>
              </a:ext>
            </a:extLst>
          </p:cNvPr>
          <p:cNvSpPr/>
          <p:nvPr userDrawn="1"/>
        </p:nvSpPr>
        <p:spPr>
          <a:xfrm>
            <a:off x="7384100" y="10631354"/>
            <a:ext cx="17032763" cy="1963701"/>
          </a:xfrm>
          <a:prstGeom prst="rect">
            <a:avLst/>
          </a:prstGeom>
          <a:gradFill>
            <a:gsLst>
              <a:gs pos="0">
                <a:srgbClr val="D21034"/>
              </a:gs>
              <a:gs pos="100000">
                <a:srgbClr val="8F4899"/>
              </a:gs>
            </a:gsLst>
            <a:lin ang="2100215"/>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4" name="shutterstock_662833933.jpg" descr="shutterstock_662833933.jpg">
            <a:extLst>
              <a:ext uri="{FF2B5EF4-FFF2-40B4-BE49-F238E27FC236}">
                <a16:creationId xmlns:a16="http://schemas.microsoft.com/office/drawing/2014/main" id="{20D7EEB0-40F1-7B44-BB51-F817851698AD}"/>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0" y="-5160"/>
            <a:ext cx="9043988" cy="137159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459" y="21600"/>
                </a:lnTo>
                <a:cubicBezTo>
                  <a:pt x="18014" y="20315"/>
                  <a:pt x="18190" y="18972"/>
                  <a:pt x="17974" y="17643"/>
                </a:cubicBezTo>
                <a:cubicBezTo>
                  <a:pt x="17240" y="13111"/>
                  <a:pt x="12103" y="8909"/>
                  <a:pt x="14231" y="4465"/>
                </a:cubicBezTo>
                <a:cubicBezTo>
                  <a:pt x="15308" y="2217"/>
                  <a:pt x="18116" y="518"/>
                  <a:pt x="21600" y="0"/>
                </a:cubicBezTo>
                <a:lnTo>
                  <a:pt x="0" y="0"/>
                </a:lnTo>
                <a:close/>
              </a:path>
            </a:pathLst>
          </a:custGeom>
          <a:ln w="12700">
            <a:miter lim="400000"/>
          </a:ln>
        </p:spPr>
      </p:pic>
      <p:sp>
        <p:nvSpPr>
          <p:cNvPr id="5" name="Shape">
            <a:extLst>
              <a:ext uri="{FF2B5EF4-FFF2-40B4-BE49-F238E27FC236}">
                <a16:creationId xmlns:a16="http://schemas.microsoft.com/office/drawing/2014/main" id="{43D4F58D-E14C-ED48-AD03-11AB44B11296}"/>
              </a:ext>
            </a:extLst>
          </p:cNvPr>
          <p:cNvSpPr/>
          <p:nvPr userDrawn="1"/>
        </p:nvSpPr>
        <p:spPr>
          <a:xfrm>
            <a:off x="-1823" y="554"/>
            <a:ext cx="9073637" cy="137310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18094" y="505"/>
                  <a:pt x="15265" y="2211"/>
                  <a:pt x="14185" y="4472"/>
                </a:cubicBezTo>
                <a:cubicBezTo>
                  <a:pt x="12064" y="8911"/>
                  <a:pt x="17183" y="13109"/>
                  <a:pt x="17915" y="17636"/>
                </a:cubicBezTo>
                <a:cubicBezTo>
                  <a:pt x="18131" y="18966"/>
                  <a:pt x="17955" y="20312"/>
                  <a:pt x="17398" y="21599"/>
                </a:cubicBezTo>
                <a:lnTo>
                  <a:pt x="0" y="21600"/>
                </a:lnTo>
                <a:lnTo>
                  <a:pt x="0" y="0"/>
                </a:lnTo>
                <a:close/>
              </a:path>
            </a:pathLst>
          </a:custGeom>
          <a:gradFill>
            <a:gsLst>
              <a:gs pos="0">
                <a:srgbClr val="0496FF">
                  <a:alpha val="64830"/>
                </a:srgbClr>
              </a:gs>
              <a:gs pos="100000">
                <a:srgbClr val="D21034">
                  <a:alpha val="64830"/>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a:p>
        </p:txBody>
      </p:sp>
      <p:pic>
        <p:nvPicPr>
          <p:cNvPr id="8" name="Logo_SWO_Blanco.png" descr="Logo_SWO_Blanco.png">
            <a:extLst>
              <a:ext uri="{FF2B5EF4-FFF2-40B4-BE49-F238E27FC236}">
                <a16:creationId xmlns:a16="http://schemas.microsoft.com/office/drawing/2014/main" id="{50C64AC5-0EAD-304B-A8EC-D0E8DD1BC777}"/>
              </a:ext>
            </a:extLst>
          </p:cNvPr>
          <p:cNvPicPr>
            <a:picLocks noChangeAspect="1"/>
          </p:cNvPicPr>
          <p:nvPr userDrawn="1"/>
        </p:nvPicPr>
        <p:blipFill>
          <a:blip r:embed="rId3"/>
          <a:stretch>
            <a:fillRect/>
          </a:stretch>
        </p:blipFill>
        <p:spPr>
          <a:xfrm>
            <a:off x="762000" y="12989336"/>
            <a:ext cx="5651500" cy="566751"/>
          </a:xfrm>
          <a:prstGeom prst="rect">
            <a:avLst/>
          </a:prstGeom>
          <a:ln w="12700">
            <a:miter lim="400000"/>
          </a:ln>
        </p:spPr>
      </p:pic>
      <p:pic>
        <p:nvPicPr>
          <p:cNvPr id="9" name="Logo_SWO_Blanco.png" descr="Logo_SWO_Blanco.png">
            <a:extLst>
              <a:ext uri="{FF2B5EF4-FFF2-40B4-BE49-F238E27FC236}">
                <a16:creationId xmlns:a16="http://schemas.microsoft.com/office/drawing/2014/main" id="{D62702BF-3E95-914C-B063-5F9FB9C0C106}"/>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a:xfrm>
            <a:off x="762000" y="12989336"/>
            <a:ext cx="3125222" cy="566751"/>
          </a:xfrm>
          <a:prstGeom prst="rect">
            <a:avLst/>
          </a:prstGeom>
          <a:ln w="12700">
            <a:miter lim="400000"/>
          </a:ln>
        </p:spPr>
      </p:pic>
      <p:sp>
        <p:nvSpPr>
          <p:cNvPr id="10" name="EMPOWERING COMPANIES TO TRANSFORM">
            <a:extLst>
              <a:ext uri="{FF2B5EF4-FFF2-40B4-BE49-F238E27FC236}">
                <a16:creationId xmlns:a16="http://schemas.microsoft.com/office/drawing/2014/main" id="{B4FCA1A5-442E-7F4C-AA36-84DC98662EEF}"/>
              </a:ext>
            </a:extLst>
          </p:cNvPr>
          <p:cNvSpPr txBox="1"/>
          <p:nvPr userDrawn="1"/>
        </p:nvSpPr>
        <p:spPr>
          <a:xfrm>
            <a:off x="18847055" y="13094273"/>
            <a:ext cx="4735678" cy="342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90000"/>
              </a:lnSpc>
              <a:spcBef>
                <a:spcPts val="4500"/>
              </a:spcBef>
              <a:defRPr sz="1600">
                <a:latin typeface="Montserrat Regular"/>
                <a:ea typeface="Montserrat Regular"/>
                <a:cs typeface="Montserrat Regular"/>
                <a:sym typeface="Montserrat Regular"/>
              </a:defRPr>
            </a:pPr>
            <a:r>
              <a:rPr dirty="0"/>
              <a:t>EMPOWERING COMPANIES TO </a:t>
            </a:r>
            <a:r>
              <a:rPr dirty="0">
                <a:latin typeface="+mn-lt"/>
                <a:ea typeface="+mn-ea"/>
                <a:cs typeface="+mn-cs"/>
                <a:sym typeface="Montserrat Bold"/>
              </a:rPr>
              <a:t>TRANSFORM</a:t>
            </a:r>
          </a:p>
        </p:txBody>
      </p:sp>
      <p:sp>
        <p:nvSpPr>
          <p:cNvPr id="11" name="CONFIDENTIAL">
            <a:extLst>
              <a:ext uri="{FF2B5EF4-FFF2-40B4-BE49-F238E27FC236}">
                <a16:creationId xmlns:a16="http://schemas.microsoft.com/office/drawing/2014/main" id="{E1264F55-A796-8642-B645-AEDB22E245D3}"/>
              </a:ext>
            </a:extLst>
          </p:cNvPr>
          <p:cNvSpPr txBox="1"/>
          <p:nvPr userDrawn="1"/>
        </p:nvSpPr>
        <p:spPr>
          <a:xfrm>
            <a:off x="11088877" y="13094274"/>
            <a:ext cx="2206246"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latin typeface="Montserrat SemiBold"/>
                <a:ea typeface="Montserrat SemiBold"/>
                <a:cs typeface="Montserrat SemiBold"/>
                <a:sym typeface="Montserrat SemiBold"/>
              </a:defRPr>
            </a:lvl1pPr>
          </a:lstStyle>
          <a:p>
            <a:r>
              <a:t>CONFIDENTIAL</a:t>
            </a:r>
          </a:p>
        </p:txBody>
      </p:sp>
    </p:spTree>
    <p:extLst>
      <p:ext uri="{BB962C8B-B14F-4D97-AF65-F5344CB8AC3E}">
        <p14:creationId xmlns:p14="http://schemas.microsoft.com/office/powerpoint/2010/main" val="98849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770466" y="759883"/>
            <a:ext cx="1814863"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 name="Rectangle"/>
          <p:cNvSpPr/>
          <p:nvPr/>
        </p:nvSpPr>
        <p:spPr>
          <a:xfrm>
            <a:off x="2682121" y="759883"/>
            <a:ext cx="1814863"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 name="Rectangle"/>
          <p:cNvSpPr/>
          <p:nvPr/>
        </p:nvSpPr>
        <p:spPr>
          <a:xfrm>
            <a:off x="4593776" y="759883"/>
            <a:ext cx="1814863"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Rectangle"/>
          <p:cNvSpPr/>
          <p:nvPr/>
        </p:nvSpPr>
        <p:spPr>
          <a:xfrm>
            <a:off x="6505430" y="759883"/>
            <a:ext cx="1814864"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 name="Rectangle"/>
          <p:cNvSpPr/>
          <p:nvPr/>
        </p:nvSpPr>
        <p:spPr>
          <a:xfrm>
            <a:off x="8417086" y="759883"/>
            <a:ext cx="1814863"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7" name="Rectangle"/>
          <p:cNvSpPr/>
          <p:nvPr/>
        </p:nvSpPr>
        <p:spPr>
          <a:xfrm>
            <a:off x="10328740" y="759883"/>
            <a:ext cx="1814864"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 name="Rectangle"/>
          <p:cNvSpPr/>
          <p:nvPr/>
        </p:nvSpPr>
        <p:spPr>
          <a:xfrm>
            <a:off x="12240396" y="759883"/>
            <a:ext cx="1814863"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 name="Rectangle"/>
          <p:cNvSpPr/>
          <p:nvPr/>
        </p:nvSpPr>
        <p:spPr>
          <a:xfrm>
            <a:off x="14152049" y="759883"/>
            <a:ext cx="1814863"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0" name="Rectangle"/>
          <p:cNvSpPr/>
          <p:nvPr/>
        </p:nvSpPr>
        <p:spPr>
          <a:xfrm>
            <a:off x="16063704" y="759883"/>
            <a:ext cx="1814864"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 name="Rectangle"/>
          <p:cNvSpPr/>
          <p:nvPr/>
        </p:nvSpPr>
        <p:spPr>
          <a:xfrm>
            <a:off x="17975358" y="759883"/>
            <a:ext cx="1814863"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 name="Rectangle"/>
          <p:cNvSpPr/>
          <p:nvPr/>
        </p:nvSpPr>
        <p:spPr>
          <a:xfrm>
            <a:off x="19887014" y="759883"/>
            <a:ext cx="1814863"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 name="Rectangle"/>
          <p:cNvSpPr/>
          <p:nvPr/>
        </p:nvSpPr>
        <p:spPr>
          <a:xfrm>
            <a:off x="21798669" y="759883"/>
            <a:ext cx="1814863" cy="12196234"/>
          </a:xfrm>
          <a:prstGeom prst="rect">
            <a:avLst/>
          </a:prstGeom>
          <a:solidFill>
            <a:schemeClr val="accent1">
              <a:alpha val="12939"/>
            </a:schemeClr>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4" name="Title Text"/>
          <p:cNvSpPr txBox="1">
            <a:spLocks noGrp="1"/>
          </p:cNvSpPr>
          <p:nvPr>
            <p:ph type="title"/>
          </p:nvPr>
        </p:nvSpPr>
        <p:spPr>
          <a:xfrm>
            <a:off x="1778000" y="2298700"/>
            <a:ext cx="20828000"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Title Text</a:t>
            </a:r>
          </a:p>
        </p:txBody>
      </p:sp>
      <p:sp>
        <p:nvSpPr>
          <p:cNvPr id="15" name="Body Level One…"/>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6"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defTabSz="825500">
              <a:defRPr>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med"/>
  <p:txStyles>
    <p:titleStyle>
      <a:lvl1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1pPr>
      <a:lvl2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2pPr>
      <a:lvl3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3pPr>
      <a:lvl4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4pPr>
      <a:lvl5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5pPr>
      <a:lvl6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6pPr>
      <a:lvl7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7pPr>
      <a:lvl8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8pPr>
      <a:lvl9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9pPr>
    </p:titleStyle>
    <p:bodyStyle>
      <a:lvl1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1pPr>
      <a:lvl2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2pPr>
      <a:lvl3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3pPr>
      <a:lvl4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4pPr>
      <a:lvl5pPr marL="0" marR="0" indent="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5pPr>
      <a:lvl6pPr marL="0" marR="0" indent="35560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6pPr>
      <a:lvl7pPr marL="0" marR="0" indent="71120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7pPr>
      <a:lvl8pPr marL="0" marR="0" indent="106680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8pPr>
      <a:lvl9pPr marL="0" marR="0" indent="1422400" algn="l" defTabSz="457200" rtl="0" latinLnBrk="0">
        <a:lnSpc>
          <a:spcPct val="80000"/>
        </a:lnSpc>
        <a:spcBef>
          <a:spcPts val="0"/>
        </a:spcBef>
        <a:spcAft>
          <a:spcPts val="0"/>
        </a:spcAft>
        <a:buClrTx/>
        <a:buSzTx/>
        <a:buFontTx/>
        <a:buNone/>
        <a:tabLst/>
        <a:defRPr sz="5500" b="0" i="0" u="none" strike="noStrike" cap="none" spc="0" baseline="0">
          <a:solidFill>
            <a:srgbClr val="000000"/>
          </a:solidFill>
          <a:uFillTx/>
          <a:latin typeface="Avenir Heavy"/>
          <a:ea typeface="Avenir Heavy"/>
          <a:cs typeface="Avenir Heavy"/>
          <a:sym typeface="Avenir Heavy"/>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441297"/>
      </p:ext>
    </p:extLst>
  </p:cSld>
  <p:clrMap bg1="lt1" tx1="dk1" bg2="lt2" tx2="dk2" accent1="accent1" accent2="accent2" accent3="accent3" accent4="accent4" accent5="accent5" accent6="accent6" hlink="hlink" folHlink="folHlink"/>
  <p:sldLayoutIdLst>
    <p:sldLayoutId id="2147483668" r:id="rId1"/>
    <p:sldLayoutId id="2147483657"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6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785070" rtl="0" eaLnBrk="1" latinLnBrk="0" hangingPunct="1">
        <a:lnSpc>
          <a:spcPct val="90000"/>
        </a:lnSpc>
        <a:spcBef>
          <a:spcPct val="0"/>
        </a:spcBef>
        <a:buNone/>
        <a:defRPr lang="en-US" sz="6400" b="1" kern="1200" cap="none" spc="-196" baseline="0" dirty="0" smtClean="0">
          <a:ln w="3175">
            <a:noFill/>
          </a:ln>
          <a:solidFill>
            <a:schemeClr val="accent1"/>
          </a:solidFill>
          <a:effectLst/>
          <a:latin typeface="+mj-lt"/>
          <a:ea typeface="+mn-ea"/>
          <a:cs typeface="Arial" charset="0"/>
        </a:defRPr>
      </a:lvl1pPr>
    </p:titleStyle>
    <p:bodyStyle>
      <a:lvl1pPr marL="529966" indent="-529966" algn="l" defTabSz="1785070" rtl="0" eaLnBrk="1" latinLnBrk="0" hangingPunct="1">
        <a:lnSpc>
          <a:spcPct val="100000"/>
        </a:lnSpc>
        <a:spcBef>
          <a:spcPts val="800"/>
        </a:spcBef>
        <a:spcAft>
          <a:spcPts val="1200"/>
        </a:spcAft>
        <a:buClr>
          <a:schemeClr val="accent1"/>
        </a:buClr>
        <a:buSzPct val="100000"/>
        <a:buFont typeface="Arial" panose="020B0604020202020204" pitchFamily="34" charset="0"/>
        <a:buChar char="•"/>
        <a:defRPr lang="en-US" sz="3600" kern="1200" dirty="0" smtClean="0">
          <a:solidFill>
            <a:schemeClr val="tx1"/>
          </a:solidFill>
          <a:latin typeface="+mn-lt"/>
          <a:ea typeface="+mn-ea"/>
          <a:cs typeface="+mn-cs"/>
        </a:defRPr>
      </a:lvl1pPr>
      <a:lvl2pPr marL="1230386" indent="-529966" algn="l" defTabSz="1785070" rtl="0" eaLnBrk="1" latinLnBrk="0" hangingPunct="1">
        <a:lnSpc>
          <a:spcPct val="100000"/>
        </a:lnSpc>
        <a:spcBef>
          <a:spcPts val="800"/>
        </a:spcBef>
        <a:spcAft>
          <a:spcPts val="1200"/>
        </a:spcAft>
        <a:buClr>
          <a:schemeClr val="accent1"/>
        </a:buClr>
        <a:buSzPct val="90000"/>
        <a:buFont typeface="Arial" pitchFamily="34" charset="0"/>
        <a:buChar char="•"/>
        <a:tabLst>
          <a:tab pos="1230386" algn="l"/>
        </a:tabLst>
        <a:defRPr lang="en-US" sz="3200" kern="1200" dirty="0" smtClean="0">
          <a:solidFill>
            <a:schemeClr val="tx1"/>
          </a:solidFill>
          <a:latin typeface="+mn-lt"/>
          <a:ea typeface="+mn-ea"/>
          <a:cs typeface="+mn-cs"/>
        </a:defRPr>
      </a:lvl2pPr>
      <a:lvl3pPr marL="1568198" indent="-337812" algn="l" defTabSz="1785070" rtl="0" eaLnBrk="1" latinLnBrk="0" hangingPunct="1">
        <a:lnSpc>
          <a:spcPct val="100000"/>
        </a:lnSpc>
        <a:spcBef>
          <a:spcPts val="800"/>
        </a:spcBef>
        <a:spcAft>
          <a:spcPts val="1200"/>
        </a:spcAft>
        <a:buClr>
          <a:schemeClr val="accent1"/>
        </a:buClr>
        <a:buSzPct val="90000"/>
        <a:buFont typeface="Arial" pitchFamily="34" charset="0"/>
        <a:buChar char="•"/>
        <a:defRPr lang="en-US" sz="2800" kern="1200" dirty="0" smtClean="0">
          <a:solidFill>
            <a:schemeClr val="tx1"/>
          </a:solidFill>
          <a:latin typeface="+mn-lt"/>
          <a:ea typeface="+mn-ea"/>
          <a:cs typeface="+mn-cs"/>
        </a:defRPr>
      </a:lvl3pPr>
      <a:lvl4pPr marL="2098164" indent="-337812" algn="l" defTabSz="1785070" rtl="0" eaLnBrk="1" latinLnBrk="0" hangingPunct="1">
        <a:lnSpc>
          <a:spcPct val="100000"/>
        </a:lnSpc>
        <a:spcBef>
          <a:spcPts val="800"/>
        </a:spcBef>
        <a:spcAft>
          <a:spcPts val="1200"/>
        </a:spcAft>
        <a:buClr>
          <a:schemeClr val="accent1"/>
        </a:buClr>
        <a:buSzPct val="90000"/>
        <a:buFont typeface="Arial" pitchFamily="34" charset="0"/>
        <a:buChar char="•"/>
        <a:tabLst>
          <a:tab pos="1785144" algn="l"/>
        </a:tabLst>
        <a:defRPr lang="en-US" sz="2400" kern="1200" dirty="0" smtClean="0">
          <a:solidFill>
            <a:schemeClr val="tx1"/>
          </a:solidFill>
          <a:latin typeface="+mn-lt"/>
          <a:ea typeface="+mn-ea"/>
          <a:cs typeface="+mn-cs"/>
        </a:defRPr>
      </a:lvl4pPr>
      <a:lvl5pPr marL="2628128" indent="-359510" algn="l" defTabSz="1785070" rtl="0" eaLnBrk="1" latinLnBrk="0" hangingPunct="1">
        <a:lnSpc>
          <a:spcPct val="100000"/>
        </a:lnSpc>
        <a:spcBef>
          <a:spcPts val="800"/>
        </a:spcBef>
        <a:spcAft>
          <a:spcPts val="1200"/>
        </a:spcAft>
        <a:buClr>
          <a:schemeClr val="accent1"/>
        </a:buClr>
        <a:buSzPct val="90000"/>
        <a:buFont typeface="Arial" pitchFamily="34" charset="0"/>
        <a:buChar char="•"/>
        <a:defRPr lang="en-US" sz="2200" kern="1200" dirty="0">
          <a:solidFill>
            <a:schemeClr val="tx1"/>
          </a:solidFill>
          <a:latin typeface="+mn-lt"/>
          <a:ea typeface="+mn-ea"/>
          <a:cs typeface="+mn-cs"/>
        </a:defRPr>
      </a:lvl5pPr>
      <a:lvl6pPr marL="4908948" indent="-446270" algn="l" defTabSz="1785070" rtl="0" eaLnBrk="1" latinLnBrk="0" hangingPunct="1">
        <a:spcBef>
          <a:spcPct val="20000"/>
        </a:spcBef>
        <a:buFont typeface="Arial" pitchFamily="34" charset="0"/>
        <a:buChar char="•"/>
        <a:defRPr sz="3904" kern="1200">
          <a:solidFill>
            <a:schemeClr val="tx1"/>
          </a:solidFill>
          <a:latin typeface="+mn-lt"/>
          <a:ea typeface="+mn-ea"/>
          <a:cs typeface="+mn-cs"/>
        </a:defRPr>
      </a:lvl6pPr>
      <a:lvl7pPr marL="5801484" indent="-446270" algn="l" defTabSz="1785070" rtl="0" eaLnBrk="1" latinLnBrk="0" hangingPunct="1">
        <a:spcBef>
          <a:spcPct val="20000"/>
        </a:spcBef>
        <a:buFont typeface="Arial" pitchFamily="34" charset="0"/>
        <a:buChar char="•"/>
        <a:defRPr sz="3904" kern="1200">
          <a:solidFill>
            <a:schemeClr val="tx1"/>
          </a:solidFill>
          <a:latin typeface="+mn-lt"/>
          <a:ea typeface="+mn-ea"/>
          <a:cs typeface="+mn-cs"/>
        </a:defRPr>
      </a:lvl7pPr>
      <a:lvl8pPr marL="6694020" indent="-446270" algn="l" defTabSz="1785070" rtl="0" eaLnBrk="1" latinLnBrk="0" hangingPunct="1">
        <a:spcBef>
          <a:spcPct val="20000"/>
        </a:spcBef>
        <a:buFont typeface="Arial" pitchFamily="34" charset="0"/>
        <a:buChar char="•"/>
        <a:defRPr sz="3904" kern="1200">
          <a:solidFill>
            <a:schemeClr val="tx1"/>
          </a:solidFill>
          <a:latin typeface="+mn-lt"/>
          <a:ea typeface="+mn-ea"/>
          <a:cs typeface="+mn-cs"/>
        </a:defRPr>
      </a:lvl8pPr>
      <a:lvl9pPr marL="7586558" indent="-446270" algn="l" defTabSz="1785070" rtl="0" eaLnBrk="1" latinLnBrk="0" hangingPunct="1">
        <a:spcBef>
          <a:spcPct val="20000"/>
        </a:spcBef>
        <a:buFont typeface="Arial" pitchFamily="34" charset="0"/>
        <a:buChar char="•"/>
        <a:defRPr sz="3904" kern="1200">
          <a:solidFill>
            <a:schemeClr val="tx1"/>
          </a:solidFill>
          <a:latin typeface="+mn-lt"/>
          <a:ea typeface="+mn-ea"/>
          <a:cs typeface="+mn-cs"/>
        </a:defRPr>
      </a:lvl9pPr>
    </p:bodyStyle>
    <p:otherStyle>
      <a:defPPr>
        <a:defRPr lang="en-US"/>
      </a:defPPr>
      <a:lvl1pPr marL="0" algn="l" defTabSz="1785070" rtl="0" eaLnBrk="1" latinLnBrk="0" hangingPunct="1">
        <a:defRPr sz="3514" kern="1200">
          <a:solidFill>
            <a:schemeClr val="tx1"/>
          </a:solidFill>
          <a:latin typeface="+mn-lt"/>
          <a:ea typeface="+mn-ea"/>
          <a:cs typeface="+mn-cs"/>
        </a:defRPr>
      </a:lvl1pPr>
      <a:lvl2pPr marL="892534" algn="l" defTabSz="1785070" rtl="0" eaLnBrk="1" latinLnBrk="0" hangingPunct="1">
        <a:defRPr sz="3514" kern="1200">
          <a:solidFill>
            <a:schemeClr val="tx1"/>
          </a:solidFill>
          <a:latin typeface="+mn-lt"/>
          <a:ea typeface="+mn-ea"/>
          <a:cs typeface="+mn-cs"/>
        </a:defRPr>
      </a:lvl2pPr>
      <a:lvl3pPr marL="1785070" algn="l" defTabSz="1785070" rtl="0" eaLnBrk="1" latinLnBrk="0" hangingPunct="1">
        <a:defRPr sz="3514" kern="1200">
          <a:solidFill>
            <a:schemeClr val="tx1"/>
          </a:solidFill>
          <a:latin typeface="+mn-lt"/>
          <a:ea typeface="+mn-ea"/>
          <a:cs typeface="+mn-cs"/>
        </a:defRPr>
      </a:lvl3pPr>
      <a:lvl4pPr marL="2677608" algn="l" defTabSz="1785070" rtl="0" eaLnBrk="1" latinLnBrk="0" hangingPunct="1">
        <a:defRPr sz="3514" kern="1200">
          <a:solidFill>
            <a:schemeClr val="tx1"/>
          </a:solidFill>
          <a:latin typeface="+mn-lt"/>
          <a:ea typeface="+mn-ea"/>
          <a:cs typeface="+mn-cs"/>
        </a:defRPr>
      </a:lvl4pPr>
      <a:lvl5pPr marL="3570144" algn="l" defTabSz="1785070" rtl="0" eaLnBrk="1" latinLnBrk="0" hangingPunct="1">
        <a:defRPr sz="3514" kern="1200">
          <a:solidFill>
            <a:schemeClr val="tx1"/>
          </a:solidFill>
          <a:latin typeface="+mn-lt"/>
          <a:ea typeface="+mn-ea"/>
          <a:cs typeface="+mn-cs"/>
        </a:defRPr>
      </a:lvl5pPr>
      <a:lvl6pPr marL="4462680" algn="l" defTabSz="1785070" rtl="0" eaLnBrk="1" latinLnBrk="0" hangingPunct="1">
        <a:defRPr sz="3514" kern="1200">
          <a:solidFill>
            <a:schemeClr val="tx1"/>
          </a:solidFill>
          <a:latin typeface="+mn-lt"/>
          <a:ea typeface="+mn-ea"/>
          <a:cs typeface="+mn-cs"/>
        </a:defRPr>
      </a:lvl6pPr>
      <a:lvl7pPr marL="5355212" algn="l" defTabSz="1785070" rtl="0" eaLnBrk="1" latinLnBrk="0" hangingPunct="1">
        <a:defRPr sz="3514" kern="1200">
          <a:solidFill>
            <a:schemeClr val="tx1"/>
          </a:solidFill>
          <a:latin typeface="+mn-lt"/>
          <a:ea typeface="+mn-ea"/>
          <a:cs typeface="+mn-cs"/>
        </a:defRPr>
      </a:lvl7pPr>
      <a:lvl8pPr marL="6247750" algn="l" defTabSz="1785070" rtl="0" eaLnBrk="1" latinLnBrk="0" hangingPunct="1">
        <a:defRPr sz="3514" kern="1200">
          <a:solidFill>
            <a:schemeClr val="tx1"/>
          </a:solidFill>
          <a:latin typeface="+mn-lt"/>
          <a:ea typeface="+mn-ea"/>
          <a:cs typeface="+mn-cs"/>
        </a:defRPr>
      </a:lvl8pPr>
      <a:lvl9pPr marL="7140288" algn="l" defTabSz="1785070" rtl="0" eaLnBrk="1" latinLnBrk="0" hangingPunct="1">
        <a:defRPr sz="3514"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386">
          <p15:clr>
            <a:srgbClr val="A4A3A4"/>
          </p15:clr>
        </p15:guide>
        <p15:guide id="4" pos="2933">
          <p15:clr>
            <a:srgbClr val="A4A3A4"/>
          </p15:clr>
        </p15:guide>
        <p15:guide id="5" pos="2479">
          <p15:clr>
            <a:srgbClr val="5ACBF0"/>
          </p15:clr>
        </p15:guide>
        <p15:guide id="6" pos="2026">
          <p15:clr>
            <a:srgbClr val="A4A3A4"/>
          </p15:clr>
        </p15:guide>
        <p15:guide id="7" pos="1572">
          <p15:clr>
            <a:srgbClr val="A4A3A4"/>
          </p15:clr>
        </p15:guide>
        <p15:guide id="8" pos="1118">
          <p15:clr>
            <a:srgbClr val="A4A3A4"/>
          </p15:clr>
        </p15:guide>
        <p15:guide id="9" pos="665">
          <p15:clr>
            <a:srgbClr val="A4A3A4"/>
          </p15:clr>
        </p15:guide>
        <p15:guide id="10" pos="211">
          <p15:clr>
            <a:srgbClr val="F26B43"/>
          </p15:clr>
        </p15:guide>
        <p15:guide id="11" pos="4294">
          <p15:clr>
            <a:srgbClr val="A4A3A4"/>
          </p15:clr>
        </p15:guide>
        <p15:guide id="12" pos="4747">
          <p15:clr>
            <a:srgbClr val="A4A3A4"/>
          </p15:clr>
        </p15:guide>
        <p15:guide id="13" pos="5201">
          <p15:clr>
            <a:srgbClr val="5ACBF0"/>
          </p15:clr>
        </p15:guide>
        <p15:guide id="14" pos="5654">
          <p15:clr>
            <a:srgbClr val="A4A3A4"/>
          </p15:clr>
        </p15:guide>
        <p15:guide id="15" pos="6108">
          <p15:clr>
            <a:srgbClr val="A4A3A4"/>
          </p15:clr>
        </p15:guide>
        <p15:guide id="16" pos="6562">
          <p15:clr>
            <a:srgbClr val="A4A3A4"/>
          </p15:clr>
        </p15:guide>
        <p15:guide id="17" pos="7015">
          <p15:clr>
            <a:srgbClr val="A4A3A4"/>
          </p15:clr>
        </p15:guide>
        <p15:guide id="18" pos="7469">
          <p15:clr>
            <a:srgbClr val="F26B43"/>
          </p15:clr>
        </p15:guide>
        <p15:guide id="19" orient="horz" pos="1706">
          <p15:clr>
            <a:srgbClr val="A4A3A4"/>
          </p15:clr>
        </p15:guide>
        <p15:guide id="20" orient="horz" pos="1253">
          <p15:clr>
            <a:srgbClr val="A4A3A4"/>
          </p15:clr>
        </p15:guide>
        <p15:guide id="21" orient="horz" pos="799">
          <p15:clr>
            <a:srgbClr val="A4A3A4"/>
          </p15:clr>
        </p15:guide>
        <p15:guide id="22" orient="horz" pos="346">
          <p15:clr>
            <a:srgbClr val="A4A3A4"/>
          </p15:clr>
        </p15:guide>
        <p15:guide id="23" orient="horz" pos="119">
          <p15:clr>
            <a:srgbClr val="F26B43"/>
          </p15:clr>
        </p15:guide>
        <p15:guide id="24" orient="horz" pos="2614">
          <p15:clr>
            <a:srgbClr val="A4A3A4"/>
          </p15:clr>
        </p15:guide>
        <p15:guide id="25" orient="horz" pos="3067">
          <p15:clr>
            <a:srgbClr val="A4A3A4"/>
          </p15:clr>
        </p15:guide>
        <p15:guide id="26" orient="horz" pos="3521">
          <p15:clr>
            <a:srgbClr val="A4A3A4"/>
          </p15:clr>
        </p15:guide>
        <p15:guide id="27" orient="horz" pos="3974">
          <p15:clr>
            <a:srgbClr val="F26B43"/>
          </p15:clr>
        </p15:guide>
        <p15:guide id="28" orient="horz" pos="420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objectwave.com/es/pruebas-de-estres-que-son-y-para-que-las-necesito/" TargetMode="External"/><Relationship Id="rId2" Type="http://schemas.openxmlformats.org/officeDocument/2006/relationships/hyperlink" Target="https://www.udemy.com/course/angular-avanzado-fernando-herrera/learn/lecture/8820380?start=0#overview"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ubtitle"/>
          <p:cNvSpPr txBox="1"/>
          <p:nvPr/>
        </p:nvSpPr>
        <p:spPr>
          <a:xfrm>
            <a:off x="1337281" y="7867408"/>
            <a:ext cx="2329164"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5500">
                <a:solidFill>
                  <a:srgbClr val="000000"/>
                </a:solidFill>
                <a:latin typeface="Montserrat Regular"/>
                <a:ea typeface="Montserrat Regular"/>
                <a:cs typeface="Montserrat Regular"/>
                <a:sym typeface="Montserrat Regular"/>
              </a:defRPr>
            </a:lvl1pPr>
          </a:lstStyle>
          <a:p>
            <a:r>
              <a:rPr lang="en-US" dirty="0"/>
              <a:t>Angular</a:t>
            </a:r>
            <a:endParaRPr dirty="0"/>
          </a:p>
        </p:txBody>
      </p:sp>
      <p:sp>
        <p:nvSpPr>
          <p:cNvPr id="66" name="Title"/>
          <p:cNvSpPr txBox="1"/>
          <p:nvPr/>
        </p:nvSpPr>
        <p:spPr>
          <a:xfrm>
            <a:off x="1337281" y="6895411"/>
            <a:ext cx="9024906" cy="13266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80000"/>
              </a:lnSpc>
              <a:defRPr sz="11600">
                <a:gradFill flip="none" rotWithShape="1">
                  <a:gsLst>
                    <a:gs pos="0">
                      <a:srgbClr val="820119"/>
                    </a:gs>
                    <a:gs pos="50200">
                      <a:srgbClr val="AA0927"/>
                    </a:gs>
                    <a:gs pos="100000">
                      <a:srgbClr val="D21034"/>
                    </a:gs>
                  </a:gsLst>
                  <a:lin ang="0" scaled="0"/>
                </a:gradFill>
                <a:latin typeface="+mn-lt"/>
                <a:ea typeface="+mn-ea"/>
                <a:cs typeface="+mn-cs"/>
                <a:sym typeface="Montserrat Bold"/>
              </a:defRPr>
            </a:lvl1pPr>
          </a:lstStyle>
          <a:p>
            <a:r>
              <a:rPr lang="en-US" sz="9700" dirty="0" err="1"/>
              <a:t>Pruebas</a:t>
            </a:r>
            <a:r>
              <a:rPr lang="en-US" sz="9700" dirty="0"/>
              <a:t> </a:t>
            </a:r>
            <a:r>
              <a:rPr lang="en-US" sz="9700" dirty="0" err="1"/>
              <a:t>Unitarias</a:t>
            </a:r>
            <a:endParaRPr sz="97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a:extLst>
              <a:ext uri="{FF2B5EF4-FFF2-40B4-BE49-F238E27FC236}">
                <a16:creationId xmlns:a16="http://schemas.microsoft.com/office/drawing/2014/main" id="{6E3B179D-C88F-CB46-A6D7-169CD6161476}"/>
              </a:ext>
            </a:extLst>
          </p:cNvPr>
          <p:cNvSpPr txBox="1"/>
          <p:nvPr/>
        </p:nvSpPr>
        <p:spPr>
          <a:xfrm>
            <a:off x="10095089" y="9577980"/>
            <a:ext cx="13016384" cy="1641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5500">
                <a:solidFill>
                  <a:srgbClr val="000000"/>
                </a:solidFill>
                <a:latin typeface="Montserrat Regular"/>
                <a:ea typeface="Montserrat Regular"/>
                <a:cs typeface="Montserrat Regular"/>
                <a:sym typeface="Montserrat Regular"/>
              </a:defRPr>
            </a:lvl1pPr>
          </a:lstStyle>
          <a:p>
            <a:r>
              <a:rPr lang="es-CO" sz="10000" dirty="0">
                <a:solidFill>
                  <a:schemeClr val="bg1"/>
                </a:solidFill>
              </a:rPr>
              <a:t>Un acercamiento teórico</a:t>
            </a:r>
          </a:p>
        </p:txBody>
      </p:sp>
      <p:sp>
        <p:nvSpPr>
          <p:cNvPr id="15" name="Rectángulo redondeado 14">
            <a:extLst>
              <a:ext uri="{FF2B5EF4-FFF2-40B4-BE49-F238E27FC236}">
                <a16:creationId xmlns:a16="http://schemas.microsoft.com/office/drawing/2014/main" id="{8533D260-79D6-8F42-A61D-33BE32A6EBD2}"/>
              </a:ext>
            </a:extLst>
          </p:cNvPr>
          <p:cNvSpPr/>
          <p:nvPr/>
        </p:nvSpPr>
        <p:spPr>
          <a:xfrm>
            <a:off x="10095089" y="9469980"/>
            <a:ext cx="3600000" cy="108000"/>
          </a:xfrm>
          <a:prstGeom prst="roundRect">
            <a:avLst>
              <a:gd name="adj" fmla="val 50000"/>
            </a:avLst>
          </a:prstGeom>
          <a:gradFill>
            <a:gsLst>
              <a:gs pos="73000">
                <a:srgbClr val="D21034"/>
              </a:gs>
              <a:gs pos="15000">
                <a:srgbClr val="0496FF"/>
              </a:gs>
            </a:gsLst>
            <a:lin ang="2100215"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CO"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7272FB7-3804-41CF-8E71-C0D28C909D19}"/>
              </a:ext>
            </a:extLst>
          </p:cNvPr>
          <p:cNvGraphicFramePr/>
          <p:nvPr>
            <p:extLst>
              <p:ext uri="{D42A27DB-BD31-4B8C-83A1-F6EECF244321}">
                <p14:modId xmlns:p14="http://schemas.microsoft.com/office/powerpoint/2010/main" val="3035949194"/>
              </p:ext>
            </p:extLst>
          </p:nvPr>
        </p:nvGraphicFramePr>
        <p:xfrm>
          <a:off x="2418079" y="225674"/>
          <a:ext cx="21323070" cy="10837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4D53932-2388-4F0F-84D6-5378B3BE1FFB}"/>
              </a:ext>
            </a:extLst>
          </p:cNvPr>
          <p:cNvSpPr txBox="1"/>
          <p:nvPr/>
        </p:nvSpPr>
        <p:spPr>
          <a:xfrm>
            <a:off x="18391997" y="11193549"/>
            <a:ext cx="5139227" cy="738664"/>
          </a:xfrm>
          <a:prstGeom prst="rect">
            <a:avLst/>
          </a:prstGeom>
          <a:noFill/>
        </p:spPr>
        <p:txBody>
          <a:bodyPr wrap="none" lIns="0" tIns="0" rIns="0" bIns="0" rtlCol="0">
            <a:spAutoFit/>
          </a:bodyPr>
          <a:lstStyle/>
          <a:p>
            <a:r>
              <a:rPr lang="es-CO" sz="4800" b="1" dirty="0">
                <a:solidFill>
                  <a:schemeClr val="bg1"/>
                </a:solidFill>
              </a:rPr>
              <a:t>Tipos de Pruebas</a:t>
            </a:r>
          </a:p>
        </p:txBody>
      </p:sp>
    </p:spTree>
    <p:extLst>
      <p:ext uri="{BB962C8B-B14F-4D97-AF65-F5344CB8AC3E}">
        <p14:creationId xmlns:p14="http://schemas.microsoft.com/office/powerpoint/2010/main" val="200177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915B90-B8D2-424C-978F-4BAE7B1CFD64}"/>
              </a:ext>
            </a:extLst>
          </p:cNvPr>
          <p:cNvSpPr txBox="1"/>
          <p:nvPr/>
        </p:nvSpPr>
        <p:spPr>
          <a:xfrm>
            <a:off x="17266036" y="11226800"/>
            <a:ext cx="5139227" cy="738664"/>
          </a:xfrm>
          <a:prstGeom prst="rect">
            <a:avLst/>
          </a:prstGeom>
          <a:noFill/>
        </p:spPr>
        <p:txBody>
          <a:bodyPr wrap="none" lIns="0" tIns="0" rIns="0" bIns="0" rtlCol="0">
            <a:spAutoFit/>
          </a:bodyPr>
          <a:lstStyle/>
          <a:p>
            <a:r>
              <a:rPr lang="es-CO" sz="4800" b="1" dirty="0">
                <a:solidFill>
                  <a:schemeClr val="bg1"/>
                </a:solidFill>
              </a:rPr>
              <a:t>Tipos de Pruebas</a:t>
            </a:r>
          </a:p>
        </p:txBody>
      </p:sp>
      <p:sp>
        <p:nvSpPr>
          <p:cNvPr id="3" name="TextBox 2">
            <a:extLst>
              <a:ext uri="{FF2B5EF4-FFF2-40B4-BE49-F238E27FC236}">
                <a16:creationId xmlns:a16="http://schemas.microsoft.com/office/drawing/2014/main" id="{E2A553F9-7287-4A77-8296-05D9F1A59E63}"/>
              </a:ext>
            </a:extLst>
          </p:cNvPr>
          <p:cNvSpPr txBox="1"/>
          <p:nvPr/>
        </p:nvSpPr>
        <p:spPr>
          <a:xfrm>
            <a:off x="7571628" y="1207057"/>
            <a:ext cx="14833635" cy="8309967"/>
          </a:xfrm>
          <a:prstGeom prst="rect">
            <a:avLst/>
          </a:prstGeom>
          <a:noFill/>
        </p:spPr>
        <p:txBody>
          <a:bodyPr wrap="square" lIns="0" tIns="0" rIns="0" bIns="0" rtlCol="0">
            <a:spAutoFit/>
          </a:bodyPr>
          <a:lstStyle/>
          <a:p>
            <a:pPr marL="571500" indent="-571500" algn="just">
              <a:buFont typeface="Arial" panose="020B0604020202020204" pitchFamily="34" charset="0"/>
              <a:buChar char="•"/>
            </a:pPr>
            <a:r>
              <a:rPr lang="es-ES" sz="3600" b="1" dirty="0"/>
              <a:t>Pruebas funcionales: </a:t>
            </a:r>
            <a:r>
              <a:rPr lang="es-ES" sz="3600" dirty="0"/>
              <a:t>Se utilizan para comprobar las características críticas para el negocio, la funcionalidad y la usabilidad.</a:t>
            </a:r>
          </a:p>
          <a:p>
            <a:pPr marL="571500" indent="-571500" algn="just">
              <a:buFont typeface="Arial" panose="020B0604020202020204" pitchFamily="34" charset="0"/>
              <a:buChar char="•"/>
            </a:pPr>
            <a:r>
              <a:rPr lang="es-CO" sz="3600" b="1" dirty="0"/>
              <a:t>Pruebas unitarias: </a:t>
            </a:r>
            <a:r>
              <a:rPr lang="es-CO" sz="3600" dirty="0"/>
              <a:t>Son pruebas aisladas de código para probar una función, procedimiento o método.</a:t>
            </a:r>
          </a:p>
          <a:p>
            <a:pPr marL="571500" indent="-571500" algn="just">
              <a:buFont typeface="Arial" panose="020B0604020202020204" pitchFamily="34" charset="0"/>
              <a:buChar char="•"/>
            </a:pPr>
            <a:r>
              <a:rPr lang="es-CO" sz="3600" b="1" dirty="0"/>
              <a:t>Pruebas de integración: </a:t>
            </a:r>
            <a:r>
              <a:rPr lang="es-CO" sz="3600" dirty="0"/>
              <a:t>Consiste probar diferentes módulos de una aplicación de software como grupo.</a:t>
            </a:r>
          </a:p>
          <a:p>
            <a:pPr marL="571500" indent="-571500" algn="just">
              <a:buFont typeface="Arial" panose="020B0604020202020204" pitchFamily="34" charset="0"/>
              <a:buChar char="•"/>
            </a:pPr>
            <a:r>
              <a:rPr lang="es-CO" sz="3600" b="1" dirty="0"/>
              <a:t>Pruebas no funcionales: </a:t>
            </a:r>
            <a:r>
              <a:rPr lang="es-CO" sz="3600" dirty="0"/>
              <a:t>Son similares a las pruebas funcionales pero se prueban bajo carga para el rendimiento o funcionalidad. Normalmente se utilizan herramientas de automatización. (Ej.: Pruebas de Instalación, pruebas de confiabilidad, pruebas de seguridad)</a:t>
            </a:r>
          </a:p>
          <a:p>
            <a:pPr marL="571500" indent="-571500" algn="just">
              <a:buFont typeface="Arial" panose="020B0604020202020204" pitchFamily="34" charset="0"/>
              <a:buChar char="•"/>
            </a:pPr>
            <a:r>
              <a:rPr lang="es-CO" sz="3600" b="1" dirty="0"/>
              <a:t>Pruebas de rendimiento: </a:t>
            </a:r>
            <a:r>
              <a:rPr lang="es-CO" sz="3600" dirty="0"/>
              <a:t>Son una especie de pruebas no funcionales cuya función principal es probar la velocidad, la estabilidad y escalabilidad de la aplicación, también llamadas </a:t>
            </a:r>
            <a:r>
              <a:rPr lang="es-CO" sz="3600" u="sng" dirty="0"/>
              <a:t>pruebas de stress</a:t>
            </a:r>
            <a:endParaRPr lang="es-CO" sz="3600" b="1" dirty="0"/>
          </a:p>
        </p:txBody>
      </p:sp>
      <p:sp>
        <p:nvSpPr>
          <p:cNvPr id="5" name="TextBox 4">
            <a:extLst>
              <a:ext uri="{FF2B5EF4-FFF2-40B4-BE49-F238E27FC236}">
                <a16:creationId xmlns:a16="http://schemas.microsoft.com/office/drawing/2014/main" id="{1D8625DA-A872-431C-A53F-0E948E2A8EC3}"/>
              </a:ext>
            </a:extLst>
          </p:cNvPr>
          <p:cNvSpPr txBox="1"/>
          <p:nvPr/>
        </p:nvSpPr>
        <p:spPr>
          <a:xfrm>
            <a:off x="13872687" y="10002580"/>
            <a:ext cx="8665898" cy="738664"/>
          </a:xfrm>
          <a:prstGeom prst="rect">
            <a:avLst/>
          </a:prstGeom>
          <a:noFill/>
        </p:spPr>
        <p:txBody>
          <a:bodyPr wrap="none" lIns="0" tIns="0" rIns="0" bIns="0" rtlCol="0">
            <a:spAutoFit/>
          </a:bodyPr>
          <a:lstStyle/>
          <a:p>
            <a:pPr algn="r"/>
            <a:r>
              <a:rPr lang="en-US" sz="1600" dirty="0">
                <a:hlinkClick r:id="rId2"/>
              </a:rPr>
              <a:t>https://www.loadview-testing.com/es/blog/tipos-de-pruebas-de-software-diferencias-y-ejemplos/</a:t>
            </a:r>
          </a:p>
          <a:p>
            <a:pPr algn="r"/>
            <a:r>
              <a:rPr lang="en-US" sz="1600" dirty="0">
                <a:hlinkClick r:id="rId3"/>
              </a:rPr>
              <a:t>https://objectwave.com/es/pruebas-de-estres-que-son-y-para-que-las-necesito/</a:t>
            </a:r>
            <a:endParaRPr lang="en-US" sz="1600" dirty="0"/>
          </a:p>
          <a:p>
            <a:pPr algn="r"/>
            <a:endParaRPr lang="en-US" sz="1600" dirty="0"/>
          </a:p>
        </p:txBody>
      </p:sp>
    </p:spTree>
    <p:extLst>
      <p:ext uri="{BB962C8B-B14F-4D97-AF65-F5344CB8AC3E}">
        <p14:creationId xmlns:p14="http://schemas.microsoft.com/office/powerpoint/2010/main" val="217588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flexiones">
            <a:extLst>
              <a:ext uri="{FF2B5EF4-FFF2-40B4-BE49-F238E27FC236}">
                <a16:creationId xmlns:a16="http://schemas.microsoft.com/office/drawing/2014/main" id="{0B22F56F-7880-4B19-90A3-89E27356B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2083" y="729578"/>
            <a:ext cx="11430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30E3B4-0DD3-42FE-A5BE-B121B98F409D}"/>
              </a:ext>
            </a:extLst>
          </p:cNvPr>
          <p:cNvSpPr txBox="1"/>
          <p:nvPr/>
        </p:nvSpPr>
        <p:spPr>
          <a:xfrm>
            <a:off x="9711503" y="7756787"/>
            <a:ext cx="14071161" cy="738664"/>
          </a:xfrm>
          <a:prstGeom prst="rect">
            <a:avLst/>
          </a:prstGeom>
          <a:noFill/>
        </p:spPr>
        <p:txBody>
          <a:bodyPr wrap="none" lIns="0" tIns="0" rIns="0" bIns="0" rtlCol="0">
            <a:spAutoFit/>
          </a:bodyPr>
          <a:lstStyle/>
          <a:p>
            <a:r>
              <a:rPr lang="es-CO" sz="3600" dirty="0"/>
              <a:t>Pensar que las pruebas unitarias quitan tiempo es un </a:t>
            </a:r>
            <a:r>
              <a:rPr lang="es-CO" sz="4800" b="1" dirty="0">
                <a:solidFill>
                  <a:schemeClr val="accent1"/>
                </a:solidFill>
              </a:rPr>
              <a:t>ERROR!!!!</a:t>
            </a:r>
            <a:endParaRPr lang="es-CO" sz="3600" b="1" dirty="0">
              <a:solidFill>
                <a:schemeClr val="accent1"/>
              </a:solidFill>
            </a:endParaRPr>
          </a:p>
        </p:txBody>
      </p:sp>
      <p:sp>
        <p:nvSpPr>
          <p:cNvPr id="5" name="TextBox 4">
            <a:extLst>
              <a:ext uri="{FF2B5EF4-FFF2-40B4-BE49-F238E27FC236}">
                <a16:creationId xmlns:a16="http://schemas.microsoft.com/office/drawing/2014/main" id="{65131072-5E63-4B9F-A20B-E56683CF1171}"/>
              </a:ext>
            </a:extLst>
          </p:cNvPr>
          <p:cNvSpPr txBox="1"/>
          <p:nvPr/>
        </p:nvSpPr>
        <p:spPr>
          <a:xfrm>
            <a:off x="12311575" y="9521911"/>
            <a:ext cx="11471089" cy="1231106"/>
          </a:xfrm>
          <a:prstGeom prst="rect">
            <a:avLst/>
          </a:prstGeom>
          <a:noFill/>
        </p:spPr>
        <p:txBody>
          <a:bodyPr wrap="none" lIns="0" tIns="0" rIns="0" bIns="0" rtlCol="0">
            <a:spAutoFit/>
          </a:bodyPr>
          <a:lstStyle/>
          <a:p>
            <a:pPr algn="r"/>
            <a:r>
              <a:rPr lang="es-CO" sz="3600" dirty="0"/>
              <a:t>Es mucho </a:t>
            </a:r>
            <a:r>
              <a:rPr lang="es-CO" sz="4400" b="1" dirty="0">
                <a:solidFill>
                  <a:schemeClr val="accent4">
                    <a:lumMod val="75000"/>
                  </a:schemeClr>
                </a:solidFill>
              </a:rPr>
              <a:t>MEJOR</a:t>
            </a:r>
            <a:r>
              <a:rPr lang="es-CO" sz="3600" dirty="0"/>
              <a:t> incluirlas en cada desarrollo de HU</a:t>
            </a:r>
          </a:p>
          <a:p>
            <a:pPr algn="r"/>
            <a:r>
              <a:rPr lang="es-CO" sz="3600" b="1" dirty="0">
                <a:solidFill>
                  <a:schemeClr val="accent1"/>
                </a:solidFill>
              </a:rPr>
              <a:t>Por tiempo y control</a:t>
            </a:r>
          </a:p>
        </p:txBody>
      </p:sp>
    </p:spTree>
    <p:extLst>
      <p:ext uri="{BB962C8B-B14F-4D97-AF65-F5344CB8AC3E}">
        <p14:creationId xmlns:p14="http://schemas.microsoft.com/office/powerpoint/2010/main" val="372115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a:extLst>
              <a:ext uri="{FF2B5EF4-FFF2-40B4-BE49-F238E27FC236}">
                <a16:creationId xmlns:a16="http://schemas.microsoft.com/office/drawing/2014/main" id="{6E3B179D-C88F-CB46-A6D7-169CD6161476}"/>
              </a:ext>
            </a:extLst>
          </p:cNvPr>
          <p:cNvSpPr txBox="1"/>
          <p:nvPr/>
        </p:nvSpPr>
        <p:spPr>
          <a:xfrm>
            <a:off x="14006689" y="9577980"/>
            <a:ext cx="8641789" cy="1641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5500">
                <a:solidFill>
                  <a:srgbClr val="000000"/>
                </a:solidFill>
                <a:latin typeface="Montserrat Regular"/>
                <a:ea typeface="Montserrat Regular"/>
                <a:cs typeface="Montserrat Regular"/>
                <a:sym typeface="Montserrat Regular"/>
              </a:defRPr>
            </a:lvl1pPr>
          </a:lstStyle>
          <a:p>
            <a:r>
              <a:rPr lang="en-US" sz="10000" dirty="0">
                <a:solidFill>
                  <a:schemeClr val="bg1"/>
                </a:solidFill>
              </a:rPr>
              <a:t>Manos a la </a:t>
            </a:r>
            <a:r>
              <a:rPr lang="en-US" sz="10000" dirty="0" err="1">
                <a:solidFill>
                  <a:schemeClr val="bg1"/>
                </a:solidFill>
              </a:rPr>
              <a:t>Obra</a:t>
            </a:r>
            <a:endParaRPr sz="10000" dirty="0">
              <a:solidFill>
                <a:schemeClr val="bg1"/>
              </a:solidFill>
            </a:endParaRPr>
          </a:p>
        </p:txBody>
      </p:sp>
      <p:sp>
        <p:nvSpPr>
          <p:cNvPr id="15" name="Rectángulo redondeado 14">
            <a:extLst>
              <a:ext uri="{FF2B5EF4-FFF2-40B4-BE49-F238E27FC236}">
                <a16:creationId xmlns:a16="http://schemas.microsoft.com/office/drawing/2014/main" id="{8533D260-79D6-8F42-A61D-33BE32A6EBD2}"/>
              </a:ext>
            </a:extLst>
          </p:cNvPr>
          <p:cNvSpPr/>
          <p:nvPr/>
        </p:nvSpPr>
        <p:spPr>
          <a:xfrm>
            <a:off x="14006688" y="9469980"/>
            <a:ext cx="3600000" cy="108000"/>
          </a:xfrm>
          <a:prstGeom prst="roundRect">
            <a:avLst>
              <a:gd name="adj" fmla="val 50000"/>
            </a:avLst>
          </a:prstGeom>
          <a:gradFill>
            <a:gsLst>
              <a:gs pos="73000">
                <a:srgbClr val="D21034"/>
              </a:gs>
              <a:gs pos="15000">
                <a:srgbClr val="0496FF"/>
              </a:gs>
            </a:gsLst>
            <a:lin ang="2100215"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CO"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6285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image9.jpeg" descr="image9.jpeg"/>
          <p:cNvPicPr>
            <a:picLocks noChangeAspect="1"/>
          </p:cNvPicPr>
          <p:nvPr/>
        </p:nvPicPr>
        <p:blipFill>
          <a:blip r:embed="rId2"/>
          <a:stretch>
            <a:fillRect/>
          </a:stretch>
        </p:blipFill>
        <p:spPr>
          <a:xfrm>
            <a:off x="-87019" y="-38086"/>
            <a:ext cx="24519414" cy="13792172"/>
          </a:xfrm>
          <a:prstGeom prst="rect">
            <a:avLst/>
          </a:prstGeom>
          <a:ln w="12700">
            <a:miter lim="400000"/>
          </a:ln>
        </p:spPr>
      </p:pic>
      <p:sp>
        <p:nvSpPr>
          <p:cNvPr id="142" name="Shape"/>
          <p:cNvSpPr/>
          <p:nvPr/>
        </p:nvSpPr>
        <p:spPr>
          <a:xfrm>
            <a:off x="-346187" y="-141630"/>
            <a:ext cx="25037750" cy="5424240"/>
          </a:xfrm>
          <a:custGeom>
            <a:avLst/>
            <a:gdLst/>
            <a:ahLst/>
            <a:cxnLst>
              <a:cxn ang="0">
                <a:pos x="wd2" y="hd2"/>
              </a:cxn>
              <a:cxn ang="5400000">
                <a:pos x="wd2" y="hd2"/>
              </a:cxn>
              <a:cxn ang="10800000">
                <a:pos x="wd2" y="hd2"/>
              </a:cxn>
              <a:cxn ang="16200000">
                <a:pos x="wd2" y="hd2"/>
              </a:cxn>
            </a:cxnLst>
            <a:rect l="0" t="0" r="r" b="b"/>
            <a:pathLst>
              <a:path w="21600" h="19493" extrusionOk="0">
                <a:moveTo>
                  <a:pt x="0" y="0"/>
                </a:moveTo>
                <a:lnTo>
                  <a:pt x="21600" y="0"/>
                </a:lnTo>
                <a:cubicBezTo>
                  <a:pt x="20612" y="13414"/>
                  <a:pt x="17363" y="21600"/>
                  <a:pt x="14053" y="19020"/>
                </a:cubicBezTo>
                <a:cubicBezTo>
                  <a:pt x="12935" y="18148"/>
                  <a:pt x="11906" y="16001"/>
                  <a:pt x="10891" y="13809"/>
                </a:cubicBezTo>
                <a:cubicBezTo>
                  <a:pt x="9258" y="10282"/>
                  <a:pt x="7606" y="6564"/>
                  <a:pt x="5773" y="5921"/>
                </a:cubicBezTo>
                <a:cubicBezTo>
                  <a:pt x="3575" y="5151"/>
                  <a:pt x="1423" y="8866"/>
                  <a:pt x="0" y="15899"/>
                </a:cubicBezTo>
                <a:lnTo>
                  <a:pt x="0" y="0"/>
                </a:lnTo>
                <a:close/>
              </a:path>
            </a:pathLst>
          </a:custGeom>
          <a:gradFill>
            <a:gsLst>
              <a:gs pos="0">
                <a:srgbClr val="D21034">
                  <a:alpha val="26385"/>
                </a:srgbClr>
              </a:gs>
              <a:gs pos="100000">
                <a:srgbClr val="0496FF">
                  <a:alpha val="26385"/>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a:p>
        </p:txBody>
      </p:sp>
      <p:sp>
        <p:nvSpPr>
          <p:cNvPr id="143" name="Rectangle"/>
          <p:cNvSpPr/>
          <p:nvPr/>
        </p:nvSpPr>
        <p:spPr>
          <a:xfrm>
            <a:off x="-38346" y="-141630"/>
            <a:ext cx="24519414" cy="13857629"/>
          </a:xfrm>
          <a:prstGeom prst="rect">
            <a:avLst/>
          </a:prstGeom>
          <a:gradFill>
            <a:gsLst>
              <a:gs pos="0">
                <a:srgbClr val="D21034">
                  <a:alpha val="64977"/>
                </a:srgbClr>
              </a:gs>
              <a:gs pos="100000">
                <a:srgbClr val="005293">
                  <a:alpha val="64977"/>
                </a:srgbClr>
              </a:gs>
            </a:gsLst>
            <a:lin ang="8100000"/>
          </a:gradFill>
          <a:ln w="12700">
            <a:miter lim="400000"/>
          </a:ln>
        </p:spPr>
        <p:txBody>
          <a:bodyPr lIns="50800" tIns="50800" rIns="50800" bIns="50800" anchor="ctr"/>
          <a:lstStyle/>
          <a:p>
            <a:pPr algn="l">
              <a:lnSpc>
                <a:spcPct val="90000"/>
              </a:lnSpc>
              <a:spcBef>
                <a:spcPts val="4500"/>
              </a:spcBef>
              <a:defRPr sz="4800">
                <a:solidFill>
                  <a:srgbClr val="000000"/>
                </a:solidFill>
              </a:defRPr>
            </a:pPr>
            <a:endParaRPr/>
          </a:p>
        </p:txBody>
      </p:sp>
      <p:sp>
        <p:nvSpPr>
          <p:cNvPr id="144" name="CONFIDENTIAL"/>
          <p:cNvSpPr txBox="1"/>
          <p:nvPr/>
        </p:nvSpPr>
        <p:spPr>
          <a:xfrm>
            <a:off x="11088877" y="12862486"/>
            <a:ext cx="2206246"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90000"/>
              </a:lnSpc>
              <a:spcBef>
                <a:spcPts val="4500"/>
              </a:spcBef>
              <a:defRPr sz="1600" spc="320">
                <a:solidFill>
                  <a:srgbClr val="FFFFFF"/>
                </a:solidFill>
                <a:latin typeface="Montserrat SemiBold"/>
                <a:ea typeface="Montserrat SemiBold"/>
                <a:cs typeface="Montserrat SemiBold"/>
                <a:sym typeface="Montserrat SemiBold"/>
              </a:defRPr>
            </a:lvl1pPr>
          </a:lstStyle>
          <a:p>
            <a:r>
              <a:t>CONFIDENTIAL</a:t>
            </a:r>
          </a:p>
        </p:txBody>
      </p:sp>
      <p:pic>
        <p:nvPicPr>
          <p:cNvPr id="145" name="Logo_SWO_Blanco.png" descr="Logo_SWO_Blanco.png"/>
          <p:cNvPicPr>
            <a:picLocks noChangeAspect="1"/>
          </p:cNvPicPr>
          <p:nvPr/>
        </p:nvPicPr>
        <p:blipFill>
          <a:blip r:embed="rId3"/>
          <a:stretch>
            <a:fillRect/>
          </a:stretch>
        </p:blipFill>
        <p:spPr>
          <a:xfrm>
            <a:off x="2635852" y="4913045"/>
            <a:ext cx="9022316" cy="904788"/>
          </a:xfrm>
          <a:prstGeom prst="rect">
            <a:avLst/>
          </a:prstGeom>
          <a:ln w="12700">
            <a:miter lim="400000"/>
          </a:ln>
        </p:spPr>
      </p:pic>
      <p:pic>
        <p:nvPicPr>
          <p:cNvPr id="146" name="Logo_SWO_Blanco.png" descr="Logo_SWO_Blanco.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2635852" y="4913045"/>
            <a:ext cx="4989249" cy="904788"/>
          </a:xfrm>
          <a:prstGeom prst="rect">
            <a:avLst/>
          </a:prstGeom>
          <a:ln w="12700">
            <a:miter lim="400000"/>
          </a:ln>
        </p:spPr>
      </p:pic>
      <p:sp>
        <p:nvSpPr>
          <p:cNvPr id="147" name="Disclamer"/>
          <p:cNvSpPr txBox="1"/>
          <p:nvPr/>
        </p:nvSpPr>
        <p:spPr>
          <a:xfrm>
            <a:off x="2635852" y="6807110"/>
            <a:ext cx="9022316" cy="189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spcBef>
                <a:spcPts val="4500"/>
              </a:spcBef>
              <a:defRPr sz="11600">
                <a:solidFill>
                  <a:srgbClr val="FFFFFF"/>
                </a:solidFill>
                <a:latin typeface="+mn-lt"/>
                <a:ea typeface="+mn-ea"/>
                <a:cs typeface="+mn-cs"/>
                <a:sym typeface="Montserrat Bold"/>
              </a:defRPr>
            </a:lvl1pPr>
          </a:lstStyle>
          <a:p>
            <a:r>
              <a:rPr dirty="0" err="1"/>
              <a:t>Disclamer</a:t>
            </a:r>
            <a:endParaRPr dirty="0"/>
          </a:p>
        </p:txBody>
      </p:sp>
      <p:sp>
        <p:nvSpPr>
          <p:cNvPr id="148" name="This publication contains proprietary information that is protected by copyright. SoftwareONE reserves all rights thereto.…"/>
          <p:cNvSpPr txBox="1"/>
          <p:nvPr/>
        </p:nvSpPr>
        <p:spPr>
          <a:xfrm>
            <a:off x="2682122" y="8812505"/>
            <a:ext cx="21102541" cy="4154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defTabSz="457200">
              <a:lnSpc>
                <a:spcPct val="90000"/>
              </a:lnSpc>
              <a:defRPr sz="2600">
                <a:solidFill>
                  <a:srgbClr val="FFFFFF"/>
                </a:solidFill>
                <a:latin typeface="Montserrat Regular"/>
                <a:ea typeface="Montserrat Regular"/>
                <a:cs typeface="Montserrat Regular"/>
                <a:sym typeface="Montserrat Regular"/>
              </a:defRPr>
            </a:pPr>
            <a:r>
              <a:rPr dirty="0"/>
              <a:t>This publication contains proprietary information that is protected by copyright. SoftwareONE reserves all rights thereto.</a:t>
            </a:r>
          </a:p>
          <a:p>
            <a:pPr algn="l" defTabSz="457200">
              <a:lnSpc>
                <a:spcPct val="90000"/>
              </a:lnSpc>
              <a:defRPr sz="2600">
                <a:solidFill>
                  <a:srgbClr val="FFFFFF"/>
                </a:solidFill>
                <a:latin typeface="Montserrat Regular"/>
                <a:ea typeface="Montserrat Regular"/>
                <a:cs typeface="Montserrat Regular"/>
                <a:sym typeface="Montserrat Regular"/>
              </a:defRPr>
            </a:pPr>
            <a:r>
              <a:rPr dirty="0"/>
              <a:t>SoftwareONE shall not be liable for possible errors in this document. Liability for damages directly and indirectly associated with the supply or use of this document is excluded as far as legally permissible. </a:t>
            </a:r>
          </a:p>
          <a:p>
            <a:pPr algn="l" defTabSz="457200">
              <a:lnSpc>
                <a:spcPct val="90000"/>
              </a:lnSpc>
              <a:defRPr sz="2600">
                <a:solidFill>
                  <a:srgbClr val="FFFFFF"/>
                </a:solidFill>
                <a:latin typeface="Montserrat Regular"/>
                <a:ea typeface="Montserrat Regular"/>
                <a:cs typeface="Montserrat Regular"/>
                <a:sym typeface="Montserrat Regular"/>
              </a:defRPr>
            </a:pPr>
            <a:r>
              <a:rPr dirty="0"/>
              <a:t>The information presented herein is intended exclusively as a guide offered by SoftwareONE. The publisher's product use rights, agreement terms and conditions and other definitions prevail over the information provided herein. The content must not be copied, reproduced, passed to third parties or used for any other purposes without written permission of SoftwareONE </a:t>
            </a:r>
          </a:p>
          <a:p>
            <a:pPr algn="l" defTabSz="457200">
              <a:lnSpc>
                <a:spcPct val="90000"/>
              </a:lnSpc>
              <a:defRPr sz="2600">
                <a:solidFill>
                  <a:srgbClr val="FFFFFF"/>
                </a:solidFill>
                <a:latin typeface="Montserrat Regular"/>
                <a:ea typeface="Montserrat Regular"/>
                <a:cs typeface="Montserrat Regular"/>
                <a:sym typeface="Montserrat Regular"/>
              </a:defRPr>
            </a:pPr>
            <a:r>
              <a:rPr dirty="0"/>
              <a:t>Copyright © 2021 by SoftwareONE. All Rights Reserved. SoftwareONE is a registered trademark of SoftwareONE. </a:t>
            </a:r>
            <a:r>
              <a:rPr dirty="0" err="1"/>
              <a:t>VARassist</a:t>
            </a:r>
            <a:r>
              <a:rPr dirty="0"/>
              <a:t> is a trademark of SoftwareONE Incorporated and “it pays to partner” is a service mark of the </a:t>
            </a:r>
            <a:r>
              <a:rPr dirty="0" err="1"/>
              <a:t>VARassist</a:t>
            </a:r>
            <a:r>
              <a:rPr dirty="0"/>
              <a:t> program offered by SoftwareONE. All other trademarks, service marks or trade names appearing herein are the property of their respective owners.</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Montserrat Bold"/>
        <a:ea typeface="Montserrat Bold"/>
        <a:cs typeface="Montserrat Bold"/>
      </a:majorFont>
      <a:minorFont>
        <a:latin typeface="Montserrat Bold"/>
        <a:ea typeface="Montserrat Bold"/>
        <a:cs typeface="Montserrat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WO Intergrupo Design 2021">
  <a:themeElements>
    <a:clrScheme name="lets try">
      <a:dk1>
        <a:srgbClr val="3C3C3C"/>
      </a:dk1>
      <a:lt1>
        <a:srgbClr val="FFFFFF"/>
      </a:lt1>
      <a:dk2>
        <a:srgbClr val="3C3C3C"/>
      </a:dk2>
      <a:lt2>
        <a:srgbClr val="FFFFFF"/>
      </a:lt2>
      <a:accent1>
        <a:srgbClr val="D21034"/>
      </a:accent1>
      <a:accent2>
        <a:srgbClr val="B4B4B4"/>
      </a:accent2>
      <a:accent3>
        <a:srgbClr val="006496"/>
      </a:accent3>
      <a:accent4>
        <a:srgbClr val="4A9462"/>
      </a:accent4>
      <a:accent5>
        <a:srgbClr val="8F4899"/>
      </a:accent5>
      <a:accent6>
        <a:srgbClr val="F3BD48"/>
      </a:accent6>
      <a:hlink>
        <a:srgbClr val="D21034"/>
      </a:hlink>
      <a:folHlink>
        <a:srgbClr val="D21034"/>
      </a:folHlink>
    </a:clrScheme>
    <a:fontScheme name="Lets Try">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defTabSz="914099" fontAlgn="base">
          <a:spcBef>
            <a:spcPct val="0"/>
          </a:spcBef>
          <a:spcAft>
            <a:spcPct val="0"/>
          </a:spcAft>
          <a:defRPr spc="-5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blank" id="{FB42BF89-D7B8-4F35-BCA7-20465FBDA3F7}" vid="{DDF170F9-C58C-49F6-9E6E-C7C110F68665}"/>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Montserrat Bold"/>
        <a:ea typeface="Montserrat Bold"/>
        <a:cs typeface="Montserrat Bold"/>
      </a:majorFont>
      <a:minorFont>
        <a:latin typeface="Montserrat Bold"/>
        <a:ea typeface="Montserrat Bold"/>
        <a:cs typeface="Montserrat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F0C9D7B754B63429C7AA6C1A49F28DC" ma:contentTypeVersion="6" ma:contentTypeDescription="Crear nuevo documento." ma:contentTypeScope="" ma:versionID="6ca9d97e5743c96be66804ebce4d035f">
  <xsd:schema xmlns:xsd="http://www.w3.org/2001/XMLSchema" xmlns:xs="http://www.w3.org/2001/XMLSchema" xmlns:p="http://schemas.microsoft.com/office/2006/metadata/properties" xmlns:ns2="36d02f99-61e4-4e42-bc89-ce3d272329c5" targetNamespace="http://schemas.microsoft.com/office/2006/metadata/properties" ma:root="true" ma:fieldsID="ac2ce22aed4875a817e0bec93395ecd9" ns2:_="">
    <xsd:import namespace="36d02f99-61e4-4e42-bc89-ce3d272329c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d02f99-61e4-4e42-bc89-ce3d272329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F3FE0E-AE4D-4918-B97C-42149FBB14EF}">
  <ds:schemaRefs>
    <ds:schemaRef ds:uri="http://schemas.microsoft.com/sharepoint/v3/contenttype/forms"/>
  </ds:schemaRefs>
</ds:datastoreItem>
</file>

<file path=customXml/itemProps2.xml><?xml version="1.0" encoding="utf-8"?>
<ds:datastoreItem xmlns:ds="http://schemas.openxmlformats.org/officeDocument/2006/customXml" ds:itemID="{E6F63C04-D292-4F74-8A79-D7461A3C53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d02f99-61e4-4e42-bc89-ce3d272329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E48602-55BF-43EB-AE74-915ACD12120E}">
  <ds:schemaRefs>
    <ds:schemaRef ds:uri="http://schemas.microsoft.com/office/infopath/2007/PartnerControls"/>
    <ds:schemaRef ds:uri="http://schemas.microsoft.com/office/2006/metadata/properties"/>
    <ds:schemaRef ds:uri="http://purl.org/dc/terms/"/>
    <ds:schemaRef ds:uri="36d02f99-61e4-4e42-bc89-ce3d272329c5"/>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645</TotalTime>
  <Words>277</Words>
  <Application>Microsoft Office PowerPoint</Application>
  <PresentationFormat>Custom</PresentationFormat>
  <Paragraphs>33</Paragraphs>
  <Slides>7</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vt:i4>
      </vt:variant>
    </vt:vector>
  </HeadingPairs>
  <TitlesOfParts>
    <vt:vector size="20" baseType="lpstr">
      <vt:lpstr>Arial</vt:lpstr>
      <vt:lpstr>Avenir Heavy</vt:lpstr>
      <vt:lpstr>Helvetica Neue</vt:lpstr>
      <vt:lpstr>Helvetica Neue Light</vt:lpstr>
      <vt:lpstr>Helvetica Neue Medium</vt:lpstr>
      <vt:lpstr>Montserrat</vt:lpstr>
      <vt:lpstr>Montserrat Bold</vt:lpstr>
      <vt:lpstr>Montserrat Regular</vt:lpstr>
      <vt:lpstr>Montserrat SemiBold</vt:lpstr>
      <vt:lpstr>Segoe UI Semibold</vt:lpstr>
      <vt:lpstr>Segoe UI Semilight</vt:lpstr>
      <vt:lpstr>21_BasicWhite</vt:lpstr>
      <vt:lpstr>SWO Intergrupo Design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Fabián Mauricio Castrillón Franco</cp:lastModifiedBy>
  <cp:revision>25</cp:revision>
  <dcterms:modified xsi:type="dcterms:W3CDTF">2021-12-13T19:16:25Z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0x0101009F0C9D7B754B63429C7AA6C1A49F28DC</vt:lpwstr>
  </property>
</Properties>
</file>